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6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7.xml" ContentType="application/vnd.openxmlformats-officedocument.theme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theme/theme8.xml" ContentType="application/vnd.openxmlformats-officedocument.theme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theme/theme9.xml" ContentType="application/vnd.openxmlformats-officedocument.theme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3" r:id="rId3"/>
    <p:sldMasterId id="2147483697" r:id="rId4"/>
    <p:sldMasterId id="2147483709" r:id="rId5"/>
    <p:sldMasterId id="2147483735" r:id="rId6"/>
    <p:sldMasterId id="2147483748" r:id="rId7"/>
    <p:sldMasterId id="2147483761" r:id="rId8"/>
    <p:sldMasterId id="2147483774" r:id="rId9"/>
    <p:sldMasterId id="2147483787" r:id="rId10"/>
  </p:sldMasterIdLst>
  <p:notesMasterIdLst>
    <p:notesMasterId r:id="rId54"/>
  </p:notesMasterIdLst>
  <p:handoutMasterIdLst>
    <p:handoutMasterId r:id="rId55"/>
  </p:handoutMasterIdLst>
  <p:sldIdLst>
    <p:sldId id="956" r:id="rId11"/>
    <p:sldId id="256" r:id="rId12"/>
    <p:sldId id="661" r:id="rId13"/>
    <p:sldId id="662" r:id="rId14"/>
    <p:sldId id="583" r:id="rId15"/>
    <p:sldId id="663" r:id="rId16"/>
    <p:sldId id="733" r:id="rId17"/>
    <p:sldId id="813" r:id="rId18"/>
    <p:sldId id="783" r:id="rId19"/>
    <p:sldId id="785" r:id="rId20"/>
    <p:sldId id="787" r:id="rId21"/>
    <p:sldId id="796" r:id="rId22"/>
    <p:sldId id="666" r:id="rId23"/>
    <p:sldId id="799" r:id="rId24"/>
    <p:sldId id="800" r:id="rId25"/>
    <p:sldId id="801" r:id="rId26"/>
    <p:sldId id="672" r:id="rId27"/>
    <p:sldId id="673" r:id="rId28"/>
    <p:sldId id="803" r:id="rId29"/>
    <p:sldId id="805" r:id="rId30"/>
    <p:sldId id="675" r:id="rId31"/>
    <p:sldId id="676" r:id="rId32"/>
    <p:sldId id="683" r:id="rId33"/>
    <p:sldId id="735" r:id="rId34"/>
    <p:sldId id="877" r:id="rId35"/>
    <p:sldId id="689" r:id="rId36"/>
    <p:sldId id="692" r:id="rId37"/>
    <p:sldId id="697" r:id="rId38"/>
    <p:sldId id="698" r:id="rId39"/>
    <p:sldId id="699" r:id="rId40"/>
    <p:sldId id="705" r:id="rId41"/>
    <p:sldId id="736" r:id="rId42"/>
    <p:sldId id="708" r:id="rId43"/>
    <p:sldId id="737" r:id="rId44"/>
    <p:sldId id="935" r:id="rId45"/>
    <p:sldId id="955" r:id="rId46"/>
    <p:sldId id="746" r:id="rId47"/>
    <p:sldId id="747" r:id="rId48"/>
    <p:sldId id="749" r:id="rId49"/>
    <p:sldId id="750" r:id="rId50"/>
    <p:sldId id="806" r:id="rId51"/>
    <p:sldId id="751" r:id="rId52"/>
    <p:sldId id="958" r:id="rId53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clrMode="gray" scaleToFitPaper="1" frameSlides="1"/>
  <p:clrMru>
    <a:srgbClr val="011893"/>
    <a:srgbClr val="FFB74E"/>
    <a:srgbClr val="0432FF"/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B974CA-8491-6B4E-8494-31C7CA4AB228}" v="3" dt="2024-02-26T12:13:11.1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93" autoAdjust="0"/>
    <p:restoredTop sz="95034" autoAdjust="0"/>
  </p:normalViewPr>
  <p:slideViewPr>
    <p:cSldViewPr snapToGrid="0">
      <p:cViewPr varScale="1">
        <p:scale>
          <a:sx n="121" d="100"/>
          <a:sy n="121" d="100"/>
        </p:scale>
        <p:origin x="201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slide" Target="slides/slide29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slide" Target="slides/slide32.xml"/><Relationship Id="rId47" Type="http://schemas.openxmlformats.org/officeDocument/2006/relationships/slide" Target="slides/slide37.xml"/><Relationship Id="rId50" Type="http://schemas.openxmlformats.org/officeDocument/2006/relationships/slide" Target="slides/slide40.xml"/><Relationship Id="rId55" Type="http://schemas.openxmlformats.org/officeDocument/2006/relationships/handoutMaster" Target="handoutMasters/handoutMaster1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9" Type="http://schemas.openxmlformats.org/officeDocument/2006/relationships/slide" Target="slides/slide19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slide" Target="slides/slide30.xml"/><Relationship Id="rId45" Type="http://schemas.openxmlformats.org/officeDocument/2006/relationships/slide" Target="slides/slide35.xml"/><Relationship Id="rId53" Type="http://schemas.openxmlformats.org/officeDocument/2006/relationships/slide" Target="slides/slide43.xml"/><Relationship Id="rId58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9" Type="http://schemas.openxmlformats.org/officeDocument/2006/relationships/slide" Target="slides/slide9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slide" Target="slides/slide33.xml"/><Relationship Id="rId48" Type="http://schemas.openxmlformats.org/officeDocument/2006/relationships/slide" Target="slides/slide38.xml"/><Relationship Id="rId56" Type="http://schemas.openxmlformats.org/officeDocument/2006/relationships/presProps" Target="presProps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4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openxmlformats.org/officeDocument/2006/relationships/slide" Target="slides/slide36.xml"/><Relationship Id="rId59" Type="http://schemas.openxmlformats.org/officeDocument/2006/relationships/tableStyles" Target="tableStyles.xml"/><Relationship Id="rId20" Type="http://schemas.openxmlformats.org/officeDocument/2006/relationships/slide" Target="slides/slide10.xml"/><Relationship Id="rId41" Type="http://schemas.openxmlformats.org/officeDocument/2006/relationships/slide" Target="slides/slide31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49" Type="http://schemas.openxmlformats.org/officeDocument/2006/relationships/slide" Target="slides/slide39.xml"/><Relationship Id="rId57" Type="http://schemas.openxmlformats.org/officeDocument/2006/relationships/viewProps" Target="viewProps.xml"/><Relationship Id="rId10" Type="http://schemas.openxmlformats.org/officeDocument/2006/relationships/slideMaster" Target="slideMasters/slideMaster10.xml"/><Relationship Id="rId31" Type="http://schemas.openxmlformats.org/officeDocument/2006/relationships/slide" Target="slides/slide21.xml"/><Relationship Id="rId44" Type="http://schemas.openxmlformats.org/officeDocument/2006/relationships/slide" Target="slides/slide34.xml"/><Relationship Id="rId52" Type="http://schemas.openxmlformats.org/officeDocument/2006/relationships/slide" Target="slides/slide42.xml"/><Relationship Id="rId60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696311-C228-E841-B8FD-1A51CEDAA9CF}" type="datetimeFigureOut">
              <a:rPr lang="en-US" smtClean="0"/>
              <a:t>2/26/24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C67037-3B03-1448-8D2F-6345E40CB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8725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1F66C65B-7F8B-BB40-8942-B94A3DAAF04D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E97227A-B487-894C-A13D-81C19BA4E69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413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A47E975-47F1-8648-8910-68A1E505F295}" type="slidenum">
              <a:rPr lang="en-GB">
                <a:solidFill>
                  <a:prstClr val="black"/>
                </a:solidFill>
              </a:rPr>
              <a:pPr/>
              <a:t>9</a:t>
            </a:fld>
            <a:endParaRPr lang="en-GB">
              <a:solidFill>
                <a:prstClr val="black"/>
              </a:solidFill>
            </a:endParaRPr>
          </a:p>
        </p:txBody>
      </p:sp>
      <p:sp>
        <p:nvSpPr>
          <p:cNvPr id="44033" name="Text Box 1"/>
          <p:cNvSpPr txBox="1">
            <a:spLocks noChangeArrowheads="1"/>
          </p:cNvSpPr>
          <p:nvPr/>
        </p:nvSpPr>
        <p:spPr bwMode="auto">
          <a:xfrm>
            <a:off x="1003786" y="695134"/>
            <a:ext cx="4848989" cy="342815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0165" tIns="40083" rIns="80165" bIns="40083" anchor="ctr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black"/>
              </a:solidFill>
              <a:latin typeface="Calibri"/>
              <a:ea typeface=""/>
              <a:cs typeface=""/>
            </a:endParaRPr>
          </a:p>
        </p:txBody>
      </p:sp>
      <p:sp>
        <p:nvSpPr>
          <p:cNvPr id="44034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685512" y="4343231"/>
            <a:ext cx="5484096" cy="411242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0890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32675A6-A014-4E42-AE05-E2C801676903}" type="slidenum">
              <a:rPr lang="en-GB"/>
              <a:pPr/>
              <a:t>27</a:t>
            </a:fld>
            <a:endParaRPr lang="en-GB"/>
          </a:p>
        </p:txBody>
      </p:sp>
      <p:sp>
        <p:nvSpPr>
          <p:cNvPr id="60417" name="Text Box 1"/>
          <p:cNvSpPr txBox="1">
            <a:spLocks noChangeArrowheads="1"/>
          </p:cNvSpPr>
          <p:nvPr/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49263" hangingPunct="0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>
              <a:solidFill>
                <a:srgbClr val="FFFFFF"/>
              </a:solidFill>
              <a:latin typeface="Arial" charset="0"/>
              <a:cs typeface="MS Gothic" charset="0"/>
            </a:endParaRPr>
          </a:p>
        </p:txBody>
      </p:sp>
      <p:sp>
        <p:nvSpPr>
          <p:cNvPr id="60418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5200" cy="4808537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369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5A97EFA-CE57-A24B-B5B1-C9FC1DEBCE17}" type="slidenum">
              <a:rPr lang="en-GB"/>
              <a:pPr/>
              <a:t>28</a:t>
            </a:fld>
            <a:endParaRPr lang="en-GB"/>
          </a:p>
        </p:txBody>
      </p:sp>
      <p:sp>
        <p:nvSpPr>
          <p:cNvPr id="65537" name="Text Box 1"/>
          <p:cNvSpPr txBox="1">
            <a:spLocks noChangeArrowheads="1"/>
          </p:cNvSpPr>
          <p:nvPr/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49263" hangingPunct="0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>
              <a:solidFill>
                <a:srgbClr val="FFFFFF"/>
              </a:solidFill>
              <a:latin typeface="Arial" charset="0"/>
              <a:cs typeface="MS Gothic" charset="0"/>
            </a:endParaRPr>
          </a:p>
        </p:txBody>
      </p:sp>
      <p:sp>
        <p:nvSpPr>
          <p:cNvPr id="65538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5200" cy="4808537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556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A47E975-47F1-8648-8910-68A1E505F295}" type="slidenum">
              <a:rPr lang="en-GB"/>
              <a:pPr/>
              <a:t>29</a:t>
            </a:fld>
            <a:endParaRPr lang="en-GB"/>
          </a:p>
        </p:txBody>
      </p:sp>
      <p:sp>
        <p:nvSpPr>
          <p:cNvPr id="44033" name="Text Box 1"/>
          <p:cNvSpPr txBox="1">
            <a:spLocks noChangeArrowheads="1"/>
          </p:cNvSpPr>
          <p:nvPr/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49263" hangingPunct="0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>
              <a:solidFill>
                <a:srgbClr val="FFFFFF"/>
              </a:solidFill>
              <a:latin typeface="Arial" charset="0"/>
              <a:cs typeface="MS Gothic" charset="0"/>
            </a:endParaRPr>
          </a:p>
        </p:txBody>
      </p:sp>
      <p:sp>
        <p:nvSpPr>
          <p:cNvPr id="44034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5200" cy="4808537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7738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6FA1F34C-68B9-9045-9096-674D27A6B376}" type="slidenum">
              <a:rPr lang="en-GB"/>
              <a:pPr/>
              <a:t>30</a:t>
            </a:fld>
            <a:endParaRPr lang="en-GB"/>
          </a:p>
        </p:txBody>
      </p:sp>
      <p:sp>
        <p:nvSpPr>
          <p:cNvPr id="66561" name="Text Box 1"/>
          <p:cNvSpPr txBox="1">
            <a:spLocks noChangeArrowheads="1"/>
          </p:cNvSpPr>
          <p:nvPr/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49263" hangingPunct="0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>
              <a:solidFill>
                <a:srgbClr val="FFFFFF"/>
              </a:solidFill>
              <a:latin typeface="Arial" charset="0"/>
              <a:cs typeface="MS Gothic" charset="0"/>
            </a:endParaRPr>
          </a:p>
        </p:txBody>
      </p:sp>
      <p:sp>
        <p:nvSpPr>
          <p:cNvPr id="66562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5200" cy="4808537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7988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BBF2F13-1CCC-924B-9AB1-7616FB8E2590}" type="slidenum">
              <a:rPr lang="en-GB"/>
              <a:pPr/>
              <a:t>31</a:t>
            </a:fld>
            <a:endParaRPr lang="en-GB"/>
          </a:p>
        </p:txBody>
      </p:sp>
      <p:sp>
        <p:nvSpPr>
          <p:cNvPr id="67585" name="Text Box 1"/>
          <p:cNvSpPr txBox="1">
            <a:spLocks noChangeArrowheads="1"/>
          </p:cNvSpPr>
          <p:nvPr/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49263" hangingPunct="0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>
              <a:solidFill>
                <a:srgbClr val="FFFFFF"/>
              </a:solidFill>
              <a:latin typeface="Arial" charset="0"/>
              <a:cs typeface="MS Gothic" charset="0"/>
            </a:endParaRPr>
          </a:p>
        </p:txBody>
      </p:sp>
      <p:sp>
        <p:nvSpPr>
          <p:cNvPr id="67586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5200" cy="4808537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0195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436D5AB-2B42-FA4B-BE61-CE247A8D4ABB}" type="slidenum">
              <a:rPr lang="en-GB"/>
              <a:pPr/>
              <a:t>32</a:t>
            </a:fld>
            <a:endParaRPr lang="en-GB"/>
          </a:p>
        </p:txBody>
      </p:sp>
      <p:sp>
        <p:nvSpPr>
          <p:cNvPr id="69633" name="Text Box 1"/>
          <p:cNvSpPr txBox="1">
            <a:spLocks noChangeArrowheads="1"/>
          </p:cNvSpPr>
          <p:nvPr/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9634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5200" cy="4808537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0155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0A12730-7DAF-CA49-BB9A-6D7575375666}" type="slidenum">
              <a:rPr lang="en-GB"/>
              <a:pPr/>
              <a:t>34</a:t>
            </a:fld>
            <a:endParaRPr lang="en-GB"/>
          </a:p>
        </p:txBody>
      </p:sp>
      <p:sp>
        <p:nvSpPr>
          <p:cNvPr id="22529" name="Text Box 1"/>
          <p:cNvSpPr txBox="1">
            <a:spLocks noChangeArrowheads="1"/>
          </p:cNvSpPr>
          <p:nvPr/>
        </p:nvSpPr>
        <p:spPr bwMode="auto">
          <a:xfrm>
            <a:off x="1106489" y="812800"/>
            <a:ext cx="5345112" cy="40084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28" tIns="45715" rIns="91428" bIns="45715" anchor="ctr"/>
          <a:lstStyle/>
          <a:p>
            <a:pPr defTabSz="449263" hangingPunct="0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>
              <a:solidFill>
                <a:srgbClr val="FFFFFF"/>
              </a:solidFill>
              <a:latin typeface="Arial" charset="0"/>
              <a:cs typeface="MS Gothic" charset="0"/>
            </a:endParaRPr>
          </a:p>
        </p:txBody>
      </p:sp>
      <p:sp>
        <p:nvSpPr>
          <p:cNvPr id="22530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55650" y="5078414"/>
            <a:ext cx="6045200" cy="4808536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2003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755DD-A15B-9E4C-9D36-252649DECA5B}" type="slidenum">
              <a:rPr lang="en-US" smtClean="0">
                <a:solidFill>
                  <a:prstClr val="black"/>
                </a:solidFill>
              </a:rPr>
              <a:pPr/>
              <a:t>42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978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41FCE2A-67C0-FA48-B5C7-DD69F7CFEF49}" type="slidenum">
              <a:rPr lang="en-GB"/>
              <a:pPr/>
              <a:t>13</a:t>
            </a:fld>
            <a:endParaRPr lang="en-GB"/>
          </a:p>
        </p:txBody>
      </p:sp>
      <p:sp>
        <p:nvSpPr>
          <p:cNvPr id="48129" name="Text Box 1"/>
          <p:cNvSpPr txBox="1">
            <a:spLocks noChangeArrowheads="1"/>
          </p:cNvSpPr>
          <p:nvPr/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49263" hangingPunct="0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>
              <a:solidFill>
                <a:srgbClr val="FFFFFF"/>
              </a:solidFill>
              <a:latin typeface="Arial" charset="0"/>
              <a:cs typeface="MS Gothic" charset="0"/>
            </a:endParaRPr>
          </a:p>
        </p:txBody>
      </p:sp>
      <p:sp>
        <p:nvSpPr>
          <p:cNvPr id="48130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5200" cy="4808537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3886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008D658-9A58-9A46-9749-A01C0F580580}" type="slidenum">
              <a:rPr lang="en-GB"/>
              <a:pPr/>
              <a:t>17</a:t>
            </a:fld>
            <a:endParaRPr lang="en-GB"/>
          </a:p>
        </p:txBody>
      </p:sp>
      <p:sp>
        <p:nvSpPr>
          <p:cNvPr id="45057" name="Text Box 1"/>
          <p:cNvSpPr txBox="1">
            <a:spLocks noChangeArrowheads="1"/>
          </p:cNvSpPr>
          <p:nvPr/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49263" hangingPunct="0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>
              <a:solidFill>
                <a:srgbClr val="FFFFFF"/>
              </a:solidFill>
              <a:latin typeface="Arial" charset="0"/>
              <a:cs typeface="MS Gothic" charset="0"/>
            </a:endParaRPr>
          </a:p>
        </p:txBody>
      </p:sp>
      <p:sp>
        <p:nvSpPr>
          <p:cNvPr id="45058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5200" cy="4808537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292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008D658-9A58-9A46-9749-A01C0F580580}" type="slidenum">
              <a:rPr lang="en-GB"/>
              <a:pPr/>
              <a:t>18</a:t>
            </a:fld>
            <a:endParaRPr lang="en-GB"/>
          </a:p>
        </p:txBody>
      </p:sp>
      <p:sp>
        <p:nvSpPr>
          <p:cNvPr id="45057" name="Text Box 1"/>
          <p:cNvSpPr txBox="1">
            <a:spLocks noChangeArrowheads="1"/>
          </p:cNvSpPr>
          <p:nvPr/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49263" hangingPunct="0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>
              <a:solidFill>
                <a:srgbClr val="FFFFFF"/>
              </a:solidFill>
              <a:latin typeface="Arial" charset="0"/>
              <a:cs typeface="MS Gothic" charset="0"/>
            </a:endParaRPr>
          </a:p>
        </p:txBody>
      </p:sp>
      <p:sp>
        <p:nvSpPr>
          <p:cNvPr id="45058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5200" cy="4808537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843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41FCE2A-67C0-FA48-B5C7-DD69F7CFEF49}" type="slidenum">
              <a:rPr lang="en-GB"/>
              <a:pPr/>
              <a:t>21</a:t>
            </a:fld>
            <a:endParaRPr lang="en-GB"/>
          </a:p>
        </p:txBody>
      </p:sp>
      <p:sp>
        <p:nvSpPr>
          <p:cNvPr id="48129" name="Text Box 1"/>
          <p:cNvSpPr txBox="1">
            <a:spLocks noChangeArrowheads="1"/>
          </p:cNvSpPr>
          <p:nvPr/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49263" hangingPunct="0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>
              <a:solidFill>
                <a:srgbClr val="FFFFFF"/>
              </a:solidFill>
              <a:latin typeface="Arial" charset="0"/>
              <a:cs typeface="MS Gothic" charset="0"/>
            </a:endParaRPr>
          </a:p>
        </p:txBody>
      </p:sp>
      <p:sp>
        <p:nvSpPr>
          <p:cNvPr id="48130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5200" cy="4808537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252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5AB5372-0EAA-F048-B296-DF1DDDA718E5}" type="slidenum">
              <a:rPr lang="en-GB"/>
              <a:pPr/>
              <a:t>23</a:t>
            </a:fld>
            <a:endParaRPr lang="en-GB"/>
          </a:p>
        </p:txBody>
      </p:sp>
      <p:sp>
        <p:nvSpPr>
          <p:cNvPr id="55297" name="Text Box 1"/>
          <p:cNvSpPr txBox="1">
            <a:spLocks noChangeArrowheads="1"/>
          </p:cNvSpPr>
          <p:nvPr/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49263" hangingPunct="0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>
              <a:solidFill>
                <a:srgbClr val="FFFFFF"/>
              </a:solidFill>
              <a:latin typeface="Arial" charset="0"/>
              <a:cs typeface="MS Gothic" charset="0"/>
            </a:endParaRPr>
          </a:p>
        </p:txBody>
      </p:sp>
      <p:sp>
        <p:nvSpPr>
          <p:cNvPr id="55298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5200" cy="4808537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9811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C1FECBD-5190-4749-B353-F583CB161F61}" type="slidenum">
              <a:rPr lang="en-GB"/>
              <a:pPr/>
              <a:t>24</a:t>
            </a:fld>
            <a:endParaRPr lang="en-GB"/>
          </a:p>
        </p:txBody>
      </p:sp>
      <p:sp>
        <p:nvSpPr>
          <p:cNvPr id="53249" name="Text Box 1"/>
          <p:cNvSpPr txBox="1">
            <a:spLocks noChangeArrowheads="1"/>
          </p:cNvSpPr>
          <p:nvPr/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250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5200" cy="480853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827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0E4787F-318E-DE4B-97AA-5C3EEC80F2DE}" type="slidenum">
              <a:rPr kumimoji="0" lang="en-GB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321" name="Text Box 1"/>
          <p:cNvSpPr txBox="1">
            <a:spLocks noChangeArrowheads="1"/>
          </p:cNvSpPr>
          <p:nvPr/>
        </p:nvSpPr>
        <p:spPr bwMode="auto">
          <a:xfrm>
            <a:off x="1003786" y="695134"/>
            <a:ext cx="4848989" cy="342815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0165" tIns="40083" rIns="80165" bIns="40083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322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685512" y="4343231"/>
            <a:ext cx="5484096" cy="411242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8207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B8FBCB15-A4DA-C147-AF41-3EEAD32B9A97}" type="slidenum">
              <a:rPr lang="en-GB"/>
              <a:pPr/>
              <a:t>26</a:t>
            </a:fld>
            <a:endParaRPr lang="en-GB"/>
          </a:p>
        </p:txBody>
      </p:sp>
      <p:sp>
        <p:nvSpPr>
          <p:cNvPr id="57345" name="Text Box 1"/>
          <p:cNvSpPr txBox="1">
            <a:spLocks noChangeArrowheads="1"/>
          </p:cNvSpPr>
          <p:nvPr/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49263" hangingPunct="0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>
              <a:solidFill>
                <a:srgbClr val="FFFFFF"/>
              </a:solidFill>
              <a:latin typeface="Arial" charset="0"/>
              <a:cs typeface="MS Gothic" charset="0"/>
            </a:endParaRPr>
          </a:p>
        </p:txBody>
      </p:sp>
      <p:sp>
        <p:nvSpPr>
          <p:cNvPr id="57346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5200" cy="4808537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761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DEEA73-2A74-424B-B731-49266D4D5FC3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2A233F-A10D-F140-979A-DB30AB1C7D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51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B704FF-E670-8F46-8407-591811A1F49A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9F4344-8C41-CA49-BF8A-68FA19A573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03442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130425"/>
            <a:ext cx="7770813" cy="146843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7913167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51067594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61481994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52302800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48860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606AF4-BD90-2B48-85C1-AB26F7370A2E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7B4D0B-4136-4942-994B-B2AB75FFBA1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90458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09235607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93341596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13682024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52493929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9480628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684077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CA9FC2-F321-3A4D-8C00-B4A777DBBE67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4C02F3-226A-3E4D-87CD-728334C7C57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0446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440" y="2129984"/>
            <a:ext cx="7773120" cy="147039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2321" y="3885528"/>
            <a:ext cx="6400800" cy="1752664"/>
          </a:xfrm>
        </p:spPr>
        <p:txBody>
          <a:bodyPr/>
          <a:lstStyle>
            <a:lvl1pPr marL="0" indent="0" algn="ctr">
              <a:buNone/>
              <a:defRPr/>
            </a:lvl1pPr>
            <a:lvl2pPr marL="414726" indent="0" algn="ctr">
              <a:buNone/>
              <a:defRPr/>
            </a:lvl2pPr>
            <a:lvl3pPr marL="829452" indent="0" algn="ctr">
              <a:buNone/>
              <a:defRPr/>
            </a:lvl3pPr>
            <a:lvl4pPr marL="1244178" indent="0" algn="ctr">
              <a:buNone/>
              <a:defRPr/>
            </a:lvl4pPr>
            <a:lvl5pPr marL="1658904" indent="0" algn="ctr">
              <a:buNone/>
              <a:defRPr/>
            </a:lvl5pPr>
            <a:lvl6pPr marL="2073631" indent="0" algn="ctr">
              <a:buNone/>
              <a:defRPr/>
            </a:lvl6pPr>
            <a:lvl7pPr marL="2488357" indent="0" algn="ctr">
              <a:buNone/>
              <a:defRPr/>
            </a:lvl7pPr>
            <a:lvl8pPr marL="2903083" indent="0" algn="ctr">
              <a:buNone/>
              <a:defRPr/>
            </a:lvl8pPr>
            <a:lvl9pPr marL="3317809" indent="0" algn="ctr">
              <a:buNone/>
              <a:defRPr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C6B1C0E9-0438-4A4C-944F-B41754A96C33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912DF04D-0F1C-C046-B929-1AA22D3216EE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880" y="4406863"/>
            <a:ext cx="7771680" cy="1362383"/>
          </a:xfrm>
        </p:spPr>
        <p:txBody>
          <a:bodyPr anchor="t"/>
          <a:lstStyle>
            <a:lvl1pPr algn="l">
              <a:defRPr sz="3628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880" y="2906225"/>
            <a:ext cx="7771680" cy="1500638"/>
          </a:xfrm>
        </p:spPr>
        <p:txBody>
          <a:bodyPr anchor="b"/>
          <a:lstStyle>
            <a:lvl1pPr marL="0" indent="0">
              <a:buNone/>
              <a:defRPr sz="1814"/>
            </a:lvl1pPr>
            <a:lvl2pPr marL="414726" indent="0">
              <a:buNone/>
              <a:defRPr sz="1633"/>
            </a:lvl2pPr>
            <a:lvl3pPr marL="829452" indent="0">
              <a:buNone/>
              <a:defRPr sz="1451"/>
            </a:lvl3pPr>
            <a:lvl4pPr marL="1244178" indent="0">
              <a:buNone/>
              <a:defRPr sz="1270"/>
            </a:lvl4pPr>
            <a:lvl5pPr marL="1658904" indent="0">
              <a:buNone/>
              <a:defRPr sz="1270"/>
            </a:lvl5pPr>
            <a:lvl6pPr marL="2073631" indent="0">
              <a:buNone/>
              <a:defRPr sz="1270"/>
            </a:lvl6pPr>
            <a:lvl7pPr marL="2488357" indent="0">
              <a:buNone/>
              <a:defRPr sz="1270"/>
            </a:lvl7pPr>
            <a:lvl8pPr marL="2903083" indent="0">
              <a:buNone/>
              <a:defRPr sz="1270"/>
            </a:lvl8pPr>
            <a:lvl9pPr marL="3317809" indent="0">
              <a:buNone/>
              <a:defRPr sz="127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EEF6E258-BFD4-4842-B866-3D3CC7FBD4BE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6480" y="1604328"/>
            <a:ext cx="4042080" cy="4522075"/>
          </a:xfrm>
        </p:spPr>
        <p:txBody>
          <a:bodyPr/>
          <a:lstStyle>
            <a:lvl1pPr>
              <a:defRPr sz="2540"/>
            </a:lvl1pPr>
            <a:lvl2pPr>
              <a:defRPr sz="2177"/>
            </a:lvl2pPr>
            <a:lvl3pPr>
              <a:defRPr sz="1814"/>
            </a:lvl3pPr>
            <a:lvl4pPr>
              <a:defRPr sz="1633"/>
            </a:lvl4pPr>
            <a:lvl5pPr>
              <a:defRPr sz="1633"/>
            </a:lvl5pPr>
            <a:lvl6pPr>
              <a:defRPr sz="1633"/>
            </a:lvl6pPr>
            <a:lvl7pPr>
              <a:defRPr sz="1633"/>
            </a:lvl7pPr>
            <a:lvl8pPr>
              <a:defRPr sz="1633"/>
            </a:lvl8pPr>
            <a:lvl9pPr>
              <a:defRPr sz="1633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6800" y="1604328"/>
            <a:ext cx="4043520" cy="4522075"/>
          </a:xfrm>
        </p:spPr>
        <p:txBody>
          <a:bodyPr/>
          <a:lstStyle>
            <a:lvl1pPr>
              <a:defRPr sz="2540"/>
            </a:lvl1pPr>
            <a:lvl2pPr>
              <a:defRPr sz="2177"/>
            </a:lvl2pPr>
            <a:lvl3pPr>
              <a:defRPr sz="1814"/>
            </a:lvl3pPr>
            <a:lvl4pPr>
              <a:defRPr sz="1633"/>
            </a:lvl4pPr>
            <a:lvl5pPr>
              <a:defRPr sz="1633"/>
            </a:lvl5pPr>
            <a:lvl6pPr>
              <a:defRPr sz="1633"/>
            </a:lvl6pPr>
            <a:lvl7pPr>
              <a:defRPr sz="1633"/>
            </a:lvl7pPr>
            <a:lvl8pPr>
              <a:defRPr sz="1633"/>
            </a:lvl8pPr>
            <a:lvl9pPr>
              <a:defRPr sz="1633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3B4DB380-BB9D-244B-B825-1E6FC746151D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921" y="275070"/>
            <a:ext cx="8229600" cy="1142039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920" y="1535201"/>
            <a:ext cx="4039200" cy="639427"/>
          </a:xfrm>
        </p:spPr>
        <p:txBody>
          <a:bodyPr anchor="b"/>
          <a:lstStyle>
            <a:lvl1pPr marL="0" indent="0">
              <a:buNone/>
              <a:defRPr sz="2177" b="1"/>
            </a:lvl1pPr>
            <a:lvl2pPr marL="414726" indent="0">
              <a:buNone/>
              <a:defRPr sz="1814" b="1"/>
            </a:lvl2pPr>
            <a:lvl3pPr marL="829452" indent="0">
              <a:buNone/>
              <a:defRPr sz="1633" b="1"/>
            </a:lvl3pPr>
            <a:lvl4pPr marL="1244178" indent="0">
              <a:buNone/>
              <a:defRPr sz="1451" b="1"/>
            </a:lvl4pPr>
            <a:lvl5pPr marL="1658904" indent="0">
              <a:buNone/>
              <a:defRPr sz="1451" b="1"/>
            </a:lvl5pPr>
            <a:lvl6pPr marL="2073631" indent="0">
              <a:buNone/>
              <a:defRPr sz="1451" b="1"/>
            </a:lvl6pPr>
            <a:lvl7pPr marL="2488357" indent="0">
              <a:buNone/>
              <a:defRPr sz="1451" b="1"/>
            </a:lvl7pPr>
            <a:lvl8pPr marL="2903083" indent="0">
              <a:buNone/>
              <a:defRPr sz="1451" b="1"/>
            </a:lvl8pPr>
            <a:lvl9pPr marL="3317809" indent="0">
              <a:buNone/>
              <a:defRPr sz="1451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920" y="2174628"/>
            <a:ext cx="4039200" cy="3951775"/>
          </a:xfrm>
        </p:spPr>
        <p:txBody>
          <a:bodyPr/>
          <a:lstStyle>
            <a:lvl1pPr>
              <a:defRPr sz="2177"/>
            </a:lvl1pPr>
            <a:lvl2pPr>
              <a:defRPr sz="1814"/>
            </a:lvl2pPr>
            <a:lvl3pPr>
              <a:defRPr sz="1633"/>
            </a:lvl3pPr>
            <a:lvl4pPr>
              <a:defRPr sz="1451"/>
            </a:lvl4pPr>
            <a:lvl5pPr>
              <a:defRPr sz="1451"/>
            </a:lvl5pPr>
            <a:lvl6pPr>
              <a:defRPr sz="1451"/>
            </a:lvl6pPr>
            <a:lvl7pPr>
              <a:defRPr sz="1451"/>
            </a:lvl7pPr>
            <a:lvl8pPr>
              <a:defRPr sz="1451"/>
            </a:lvl8pPr>
            <a:lvl9pPr>
              <a:defRPr sz="1451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441" y="1535201"/>
            <a:ext cx="4042080" cy="639427"/>
          </a:xfrm>
        </p:spPr>
        <p:txBody>
          <a:bodyPr anchor="b"/>
          <a:lstStyle>
            <a:lvl1pPr marL="0" indent="0">
              <a:buNone/>
              <a:defRPr sz="2177" b="1"/>
            </a:lvl1pPr>
            <a:lvl2pPr marL="414726" indent="0">
              <a:buNone/>
              <a:defRPr sz="1814" b="1"/>
            </a:lvl2pPr>
            <a:lvl3pPr marL="829452" indent="0">
              <a:buNone/>
              <a:defRPr sz="1633" b="1"/>
            </a:lvl3pPr>
            <a:lvl4pPr marL="1244178" indent="0">
              <a:buNone/>
              <a:defRPr sz="1451" b="1"/>
            </a:lvl4pPr>
            <a:lvl5pPr marL="1658904" indent="0">
              <a:buNone/>
              <a:defRPr sz="1451" b="1"/>
            </a:lvl5pPr>
            <a:lvl6pPr marL="2073631" indent="0">
              <a:buNone/>
              <a:defRPr sz="1451" b="1"/>
            </a:lvl6pPr>
            <a:lvl7pPr marL="2488357" indent="0">
              <a:buNone/>
              <a:defRPr sz="1451" b="1"/>
            </a:lvl7pPr>
            <a:lvl8pPr marL="2903083" indent="0">
              <a:buNone/>
              <a:defRPr sz="1451" b="1"/>
            </a:lvl8pPr>
            <a:lvl9pPr marL="3317809" indent="0">
              <a:buNone/>
              <a:defRPr sz="1451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441" y="2174628"/>
            <a:ext cx="4042080" cy="3951775"/>
          </a:xfrm>
        </p:spPr>
        <p:txBody>
          <a:bodyPr/>
          <a:lstStyle>
            <a:lvl1pPr>
              <a:defRPr sz="2177"/>
            </a:lvl1pPr>
            <a:lvl2pPr>
              <a:defRPr sz="1814"/>
            </a:lvl2pPr>
            <a:lvl3pPr>
              <a:defRPr sz="1633"/>
            </a:lvl3pPr>
            <a:lvl4pPr>
              <a:defRPr sz="1451"/>
            </a:lvl4pPr>
            <a:lvl5pPr>
              <a:defRPr sz="1451"/>
            </a:lvl5pPr>
            <a:lvl6pPr>
              <a:defRPr sz="1451"/>
            </a:lvl6pPr>
            <a:lvl7pPr>
              <a:defRPr sz="1451"/>
            </a:lvl7pPr>
            <a:lvl8pPr>
              <a:defRPr sz="1451"/>
            </a:lvl8pPr>
            <a:lvl9pPr>
              <a:defRPr sz="1451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9B51373D-4F99-D24D-9525-BFAADD6BAFBE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E818B63F-1050-C947-B6BC-2D85035C64A1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745F7F1A-FF27-1449-B7DE-CFDF13C47558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BA25A0-54A4-2A4D-9E84-E76C4857F83D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8BEA5E-ED65-E146-88D6-AF079B34E0E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19889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920" y="273629"/>
            <a:ext cx="3008160" cy="1160762"/>
          </a:xfrm>
        </p:spPr>
        <p:txBody>
          <a:bodyPr anchor="b"/>
          <a:lstStyle>
            <a:lvl1pPr algn="l">
              <a:defRPr sz="1814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521" y="273629"/>
            <a:ext cx="5112000" cy="5852774"/>
          </a:xfrm>
        </p:spPr>
        <p:txBody>
          <a:bodyPr/>
          <a:lstStyle>
            <a:lvl1pPr>
              <a:defRPr sz="2903"/>
            </a:lvl1pPr>
            <a:lvl2pPr>
              <a:defRPr sz="2540"/>
            </a:lvl2pPr>
            <a:lvl3pPr>
              <a:defRPr sz="2177"/>
            </a:lvl3pPr>
            <a:lvl4pPr>
              <a:defRPr sz="1814"/>
            </a:lvl4pPr>
            <a:lvl5pPr>
              <a:defRPr sz="1814"/>
            </a:lvl5pPr>
            <a:lvl6pPr>
              <a:defRPr sz="1814"/>
            </a:lvl6pPr>
            <a:lvl7pPr>
              <a:defRPr sz="1814"/>
            </a:lvl7pPr>
            <a:lvl8pPr>
              <a:defRPr sz="1814"/>
            </a:lvl8pPr>
            <a:lvl9pPr>
              <a:defRPr sz="181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920" y="1434391"/>
            <a:ext cx="3008160" cy="4692013"/>
          </a:xfrm>
        </p:spPr>
        <p:txBody>
          <a:bodyPr/>
          <a:lstStyle>
            <a:lvl1pPr marL="0" indent="0">
              <a:buNone/>
              <a:defRPr sz="1270"/>
            </a:lvl1pPr>
            <a:lvl2pPr marL="414726" indent="0">
              <a:buNone/>
              <a:defRPr sz="1089"/>
            </a:lvl2pPr>
            <a:lvl3pPr marL="829452" indent="0">
              <a:buNone/>
              <a:defRPr sz="907"/>
            </a:lvl3pPr>
            <a:lvl4pPr marL="1244178" indent="0">
              <a:buNone/>
              <a:defRPr sz="816"/>
            </a:lvl4pPr>
            <a:lvl5pPr marL="1658904" indent="0">
              <a:buNone/>
              <a:defRPr sz="816"/>
            </a:lvl5pPr>
            <a:lvl6pPr marL="2073631" indent="0">
              <a:buNone/>
              <a:defRPr sz="816"/>
            </a:lvl6pPr>
            <a:lvl7pPr marL="2488357" indent="0">
              <a:buNone/>
              <a:defRPr sz="816"/>
            </a:lvl7pPr>
            <a:lvl8pPr marL="2903083" indent="0">
              <a:buNone/>
              <a:defRPr sz="816"/>
            </a:lvl8pPr>
            <a:lvl9pPr marL="3317809" indent="0">
              <a:buNone/>
              <a:defRPr sz="816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44C77CD0-38FE-8144-8AA6-6F44B3078AAD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801" y="4800025"/>
            <a:ext cx="5486400" cy="567420"/>
          </a:xfrm>
        </p:spPr>
        <p:txBody>
          <a:bodyPr anchor="b"/>
          <a:lstStyle>
            <a:lvl1pPr algn="l">
              <a:defRPr sz="1814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801" y="612065"/>
            <a:ext cx="5486400" cy="4115952"/>
          </a:xfrm>
        </p:spPr>
        <p:txBody>
          <a:bodyPr/>
          <a:lstStyle>
            <a:lvl1pPr marL="0" indent="0">
              <a:buNone/>
              <a:defRPr sz="2903"/>
            </a:lvl1pPr>
            <a:lvl2pPr marL="414726" indent="0">
              <a:buNone/>
              <a:defRPr sz="2540"/>
            </a:lvl2pPr>
            <a:lvl3pPr marL="829452" indent="0">
              <a:buNone/>
              <a:defRPr sz="2177"/>
            </a:lvl3pPr>
            <a:lvl4pPr marL="1244178" indent="0">
              <a:buNone/>
              <a:defRPr sz="1814"/>
            </a:lvl4pPr>
            <a:lvl5pPr marL="1658904" indent="0">
              <a:buNone/>
              <a:defRPr sz="1814"/>
            </a:lvl5pPr>
            <a:lvl6pPr marL="2073631" indent="0">
              <a:buNone/>
              <a:defRPr sz="1814"/>
            </a:lvl6pPr>
            <a:lvl7pPr marL="2488357" indent="0">
              <a:buNone/>
              <a:defRPr sz="1814"/>
            </a:lvl7pPr>
            <a:lvl8pPr marL="2903083" indent="0">
              <a:buNone/>
              <a:defRPr sz="1814"/>
            </a:lvl8pPr>
            <a:lvl9pPr marL="3317809" indent="0">
              <a:buNone/>
              <a:defRPr sz="1814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801" y="5367444"/>
            <a:ext cx="5486400" cy="805044"/>
          </a:xfrm>
        </p:spPr>
        <p:txBody>
          <a:bodyPr/>
          <a:lstStyle>
            <a:lvl1pPr marL="0" indent="0">
              <a:buNone/>
              <a:defRPr sz="1270"/>
            </a:lvl1pPr>
            <a:lvl2pPr marL="414726" indent="0">
              <a:buNone/>
              <a:defRPr sz="1089"/>
            </a:lvl2pPr>
            <a:lvl3pPr marL="829452" indent="0">
              <a:buNone/>
              <a:defRPr sz="907"/>
            </a:lvl3pPr>
            <a:lvl4pPr marL="1244178" indent="0">
              <a:buNone/>
              <a:defRPr sz="816"/>
            </a:lvl4pPr>
            <a:lvl5pPr marL="1658904" indent="0">
              <a:buNone/>
              <a:defRPr sz="816"/>
            </a:lvl5pPr>
            <a:lvl6pPr marL="2073631" indent="0">
              <a:buNone/>
              <a:defRPr sz="816"/>
            </a:lvl6pPr>
            <a:lvl7pPr marL="2488357" indent="0">
              <a:buNone/>
              <a:defRPr sz="816"/>
            </a:lvl7pPr>
            <a:lvl8pPr marL="2903083" indent="0">
              <a:buNone/>
              <a:defRPr sz="816"/>
            </a:lvl8pPr>
            <a:lvl9pPr marL="3317809" indent="0">
              <a:buNone/>
              <a:defRPr sz="816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7D99A5B4-F06C-024B-9BAC-93D48367EF4C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40F91BEE-53A3-644C-824A-E0432805B2D8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5440" y="273629"/>
            <a:ext cx="2054880" cy="585277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6480" y="273629"/>
            <a:ext cx="6030720" cy="585277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1CCF5FD5-AC7F-4343-9D42-1A6286195261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440" y="2129984"/>
            <a:ext cx="7773120" cy="147039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2321" y="3885528"/>
            <a:ext cx="6400800" cy="1752664"/>
          </a:xfrm>
        </p:spPr>
        <p:txBody>
          <a:bodyPr/>
          <a:lstStyle>
            <a:lvl1pPr marL="0" indent="0" algn="ctr">
              <a:buNone/>
              <a:defRPr/>
            </a:lvl1pPr>
            <a:lvl2pPr marL="414726" indent="0" algn="ctr">
              <a:buNone/>
              <a:defRPr/>
            </a:lvl2pPr>
            <a:lvl3pPr marL="829452" indent="0" algn="ctr">
              <a:buNone/>
              <a:defRPr/>
            </a:lvl3pPr>
            <a:lvl4pPr marL="1244178" indent="0" algn="ctr">
              <a:buNone/>
              <a:defRPr/>
            </a:lvl4pPr>
            <a:lvl5pPr marL="1658904" indent="0" algn="ctr">
              <a:buNone/>
              <a:defRPr/>
            </a:lvl5pPr>
            <a:lvl6pPr marL="2073631" indent="0" algn="ctr">
              <a:buNone/>
              <a:defRPr/>
            </a:lvl6pPr>
            <a:lvl7pPr marL="2488357" indent="0" algn="ctr">
              <a:buNone/>
              <a:defRPr/>
            </a:lvl7pPr>
            <a:lvl8pPr marL="2903083" indent="0" algn="ctr">
              <a:buNone/>
              <a:defRPr/>
            </a:lvl8pPr>
            <a:lvl9pPr marL="3317809" indent="0" algn="ctr">
              <a:buNone/>
              <a:defRPr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C6B1C0E9-0438-4A4C-944F-B41754A96C33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912DF04D-0F1C-C046-B929-1AA22D3216EE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880" y="4406863"/>
            <a:ext cx="7771680" cy="1362383"/>
          </a:xfrm>
        </p:spPr>
        <p:txBody>
          <a:bodyPr anchor="t"/>
          <a:lstStyle>
            <a:lvl1pPr algn="l">
              <a:defRPr sz="3628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880" y="2906225"/>
            <a:ext cx="7771680" cy="1500638"/>
          </a:xfrm>
        </p:spPr>
        <p:txBody>
          <a:bodyPr anchor="b"/>
          <a:lstStyle>
            <a:lvl1pPr marL="0" indent="0">
              <a:buNone/>
              <a:defRPr sz="1814"/>
            </a:lvl1pPr>
            <a:lvl2pPr marL="414726" indent="0">
              <a:buNone/>
              <a:defRPr sz="1633"/>
            </a:lvl2pPr>
            <a:lvl3pPr marL="829452" indent="0">
              <a:buNone/>
              <a:defRPr sz="1451"/>
            </a:lvl3pPr>
            <a:lvl4pPr marL="1244178" indent="0">
              <a:buNone/>
              <a:defRPr sz="1270"/>
            </a:lvl4pPr>
            <a:lvl5pPr marL="1658904" indent="0">
              <a:buNone/>
              <a:defRPr sz="1270"/>
            </a:lvl5pPr>
            <a:lvl6pPr marL="2073631" indent="0">
              <a:buNone/>
              <a:defRPr sz="1270"/>
            </a:lvl6pPr>
            <a:lvl7pPr marL="2488357" indent="0">
              <a:buNone/>
              <a:defRPr sz="1270"/>
            </a:lvl7pPr>
            <a:lvl8pPr marL="2903083" indent="0">
              <a:buNone/>
              <a:defRPr sz="1270"/>
            </a:lvl8pPr>
            <a:lvl9pPr marL="3317809" indent="0">
              <a:buNone/>
              <a:defRPr sz="127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EEF6E258-BFD4-4842-B866-3D3CC7FBD4BE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6480" y="1604328"/>
            <a:ext cx="4042080" cy="4522075"/>
          </a:xfrm>
        </p:spPr>
        <p:txBody>
          <a:bodyPr/>
          <a:lstStyle>
            <a:lvl1pPr>
              <a:defRPr sz="2540"/>
            </a:lvl1pPr>
            <a:lvl2pPr>
              <a:defRPr sz="2177"/>
            </a:lvl2pPr>
            <a:lvl3pPr>
              <a:defRPr sz="1814"/>
            </a:lvl3pPr>
            <a:lvl4pPr>
              <a:defRPr sz="1633"/>
            </a:lvl4pPr>
            <a:lvl5pPr>
              <a:defRPr sz="1633"/>
            </a:lvl5pPr>
            <a:lvl6pPr>
              <a:defRPr sz="1633"/>
            </a:lvl6pPr>
            <a:lvl7pPr>
              <a:defRPr sz="1633"/>
            </a:lvl7pPr>
            <a:lvl8pPr>
              <a:defRPr sz="1633"/>
            </a:lvl8pPr>
            <a:lvl9pPr>
              <a:defRPr sz="1633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6800" y="1604328"/>
            <a:ext cx="4043520" cy="4522075"/>
          </a:xfrm>
        </p:spPr>
        <p:txBody>
          <a:bodyPr/>
          <a:lstStyle>
            <a:lvl1pPr>
              <a:defRPr sz="2540"/>
            </a:lvl1pPr>
            <a:lvl2pPr>
              <a:defRPr sz="2177"/>
            </a:lvl2pPr>
            <a:lvl3pPr>
              <a:defRPr sz="1814"/>
            </a:lvl3pPr>
            <a:lvl4pPr>
              <a:defRPr sz="1633"/>
            </a:lvl4pPr>
            <a:lvl5pPr>
              <a:defRPr sz="1633"/>
            </a:lvl5pPr>
            <a:lvl6pPr>
              <a:defRPr sz="1633"/>
            </a:lvl6pPr>
            <a:lvl7pPr>
              <a:defRPr sz="1633"/>
            </a:lvl7pPr>
            <a:lvl8pPr>
              <a:defRPr sz="1633"/>
            </a:lvl8pPr>
            <a:lvl9pPr>
              <a:defRPr sz="1633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3B4DB380-BB9D-244B-B825-1E6FC746151D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921" y="275070"/>
            <a:ext cx="8229600" cy="1142039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920" y="1535201"/>
            <a:ext cx="4039200" cy="639427"/>
          </a:xfrm>
        </p:spPr>
        <p:txBody>
          <a:bodyPr anchor="b"/>
          <a:lstStyle>
            <a:lvl1pPr marL="0" indent="0">
              <a:buNone/>
              <a:defRPr sz="2177" b="1"/>
            </a:lvl1pPr>
            <a:lvl2pPr marL="414726" indent="0">
              <a:buNone/>
              <a:defRPr sz="1814" b="1"/>
            </a:lvl2pPr>
            <a:lvl3pPr marL="829452" indent="0">
              <a:buNone/>
              <a:defRPr sz="1633" b="1"/>
            </a:lvl3pPr>
            <a:lvl4pPr marL="1244178" indent="0">
              <a:buNone/>
              <a:defRPr sz="1451" b="1"/>
            </a:lvl4pPr>
            <a:lvl5pPr marL="1658904" indent="0">
              <a:buNone/>
              <a:defRPr sz="1451" b="1"/>
            </a:lvl5pPr>
            <a:lvl6pPr marL="2073631" indent="0">
              <a:buNone/>
              <a:defRPr sz="1451" b="1"/>
            </a:lvl6pPr>
            <a:lvl7pPr marL="2488357" indent="0">
              <a:buNone/>
              <a:defRPr sz="1451" b="1"/>
            </a:lvl7pPr>
            <a:lvl8pPr marL="2903083" indent="0">
              <a:buNone/>
              <a:defRPr sz="1451" b="1"/>
            </a:lvl8pPr>
            <a:lvl9pPr marL="3317809" indent="0">
              <a:buNone/>
              <a:defRPr sz="1451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920" y="2174628"/>
            <a:ext cx="4039200" cy="3951775"/>
          </a:xfrm>
        </p:spPr>
        <p:txBody>
          <a:bodyPr/>
          <a:lstStyle>
            <a:lvl1pPr>
              <a:defRPr sz="2177"/>
            </a:lvl1pPr>
            <a:lvl2pPr>
              <a:defRPr sz="1814"/>
            </a:lvl2pPr>
            <a:lvl3pPr>
              <a:defRPr sz="1633"/>
            </a:lvl3pPr>
            <a:lvl4pPr>
              <a:defRPr sz="1451"/>
            </a:lvl4pPr>
            <a:lvl5pPr>
              <a:defRPr sz="1451"/>
            </a:lvl5pPr>
            <a:lvl6pPr>
              <a:defRPr sz="1451"/>
            </a:lvl6pPr>
            <a:lvl7pPr>
              <a:defRPr sz="1451"/>
            </a:lvl7pPr>
            <a:lvl8pPr>
              <a:defRPr sz="1451"/>
            </a:lvl8pPr>
            <a:lvl9pPr>
              <a:defRPr sz="1451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441" y="1535201"/>
            <a:ext cx="4042080" cy="639427"/>
          </a:xfrm>
        </p:spPr>
        <p:txBody>
          <a:bodyPr anchor="b"/>
          <a:lstStyle>
            <a:lvl1pPr marL="0" indent="0">
              <a:buNone/>
              <a:defRPr sz="2177" b="1"/>
            </a:lvl1pPr>
            <a:lvl2pPr marL="414726" indent="0">
              <a:buNone/>
              <a:defRPr sz="1814" b="1"/>
            </a:lvl2pPr>
            <a:lvl3pPr marL="829452" indent="0">
              <a:buNone/>
              <a:defRPr sz="1633" b="1"/>
            </a:lvl3pPr>
            <a:lvl4pPr marL="1244178" indent="0">
              <a:buNone/>
              <a:defRPr sz="1451" b="1"/>
            </a:lvl4pPr>
            <a:lvl5pPr marL="1658904" indent="0">
              <a:buNone/>
              <a:defRPr sz="1451" b="1"/>
            </a:lvl5pPr>
            <a:lvl6pPr marL="2073631" indent="0">
              <a:buNone/>
              <a:defRPr sz="1451" b="1"/>
            </a:lvl6pPr>
            <a:lvl7pPr marL="2488357" indent="0">
              <a:buNone/>
              <a:defRPr sz="1451" b="1"/>
            </a:lvl7pPr>
            <a:lvl8pPr marL="2903083" indent="0">
              <a:buNone/>
              <a:defRPr sz="1451" b="1"/>
            </a:lvl8pPr>
            <a:lvl9pPr marL="3317809" indent="0">
              <a:buNone/>
              <a:defRPr sz="1451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441" y="2174628"/>
            <a:ext cx="4042080" cy="3951775"/>
          </a:xfrm>
        </p:spPr>
        <p:txBody>
          <a:bodyPr/>
          <a:lstStyle>
            <a:lvl1pPr>
              <a:defRPr sz="2177"/>
            </a:lvl1pPr>
            <a:lvl2pPr>
              <a:defRPr sz="1814"/>
            </a:lvl2pPr>
            <a:lvl3pPr>
              <a:defRPr sz="1633"/>
            </a:lvl3pPr>
            <a:lvl4pPr>
              <a:defRPr sz="1451"/>
            </a:lvl4pPr>
            <a:lvl5pPr>
              <a:defRPr sz="1451"/>
            </a:lvl5pPr>
            <a:lvl6pPr>
              <a:defRPr sz="1451"/>
            </a:lvl6pPr>
            <a:lvl7pPr>
              <a:defRPr sz="1451"/>
            </a:lvl7pPr>
            <a:lvl8pPr>
              <a:defRPr sz="1451"/>
            </a:lvl8pPr>
            <a:lvl9pPr>
              <a:defRPr sz="1451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9B51373D-4F99-D24D-9525-BFAADD6BAFBE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E818B63F-1050-C947-B6BC-2D85035C64A1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970E58-B5BE-464A-A2C9-A65A35A1FA22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E2D4C6-BAC5-A64C-9015-04DB1B83D52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22851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745F7F1A-FF27-1449-B7DE-CFDF13C47558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920" y="273629"/>
            <a:ext cx="3008160" cy="1160762"/>
          </a:xfrm>
        </p:spPr>
        <p:txBody>
          <a:bodyPr anchor="b"/>
          <a:lstStyle>
            <a:lvl1pPr algn="l">
              <a:defRPr sz="1814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521" y="273629"/>
            <a:ext cx="5112000" cy="5852774"/>
          </a:xfrm>
        </p:spPr>
        <p:txBody>
          <a:bodyPr/>
          <a:lstStyle>
            <a:lvl1pPr>
              <a:defRPr sz="2903"/>
            </a:lvl1pPr>
            <a:lvl2pPr>
              <a:defRPr sz="2540"/>
            </a:lvl2pPr>
            <a:lvl3pPr>
              <a:defRPr sz="2177"/>
            </a:lvl3pPr>
            <a:lvl4pPr>
              <a:defRPr sz="1814"/>
            </a:lvl4pPr>
            <a:lvl5pPr>
              <a:defRPr sz="1814"/>
            </a:lvl5pPr>
            <a:lvl6pPr>
              <a:defRPr sz="1814"/>
            </a:lvl6pPr>
            <a:lvl7pPr>
              <a:defRPr sz="1814"/>
            </a:lvl7pPr>
            <a:lvl8pPr>
              <a:defRPr sz="1814"/>
            </a:lvl8pPr>
            <a:lvl9pPr>
              <a:defRPr sz="181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920" y="1434391"/>
            <a:ext cx="3008160" cy="4692013"/>
          </a:xfrm>
        </p:spPr>
        <p:txBody>
          <a:bodyPr/>
          <a:lstStyle>
            <a:lvl1pPr marL="0" indent="0">
              <a:buNone/>
              <a:defRPr sz="1270"/>
            </a:lvl1pPr>
            <a:lvl2pPr marL="414726" indent="0">
              <a:buNone/>
              <a:defRPr sz="1089"/>
            </a:lvl2pPr>
            <a:lvl3pPr marL="829452" indent="0">
              <a:buNone/>
              <a:defRPr sz="907"/>
            </a:lvl3pPr>
            <a:lvl4pPr marL="1244178" indent="0">
              <a:buNone/>
              <a:defRPr sz="816"/>
            </a:lvl4pPr>
            <a:lvl5pPr marL="1658904" indent="0">
              <a:buNone/>
              <a:defRPr sz="816"/>
            </a:lvl5pPr>
            <a:lvl6pPr marL="2073631" indent="0">
              <a:buNone/>
              <a:defRPr sz="816"/>
            </a:lvl6pPr>
            <a:lvl7pPr marL="2488357" indent="0">
              <a:buNone/>
              <a:defRPr sz="816"/>
            </a:lvl7pPr>
            <a:lvl8pPr marL="2903083" indent="0">
              <a:buNone/>
              <a:defRPr sz="816"/>
            </a:lvl8pPr>
            <a:lvl9pPr marL="3317809" indent="0">
              <a:buNone/>
              <a:defRPr sz="816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44C77CD0-38FE-8144-8AA6-6F44B3078AAD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801" y="4800025"/>
            <a:ext cx="5486400" cy="567420"/>
          </a:xfrm>
        </p:spPr>
        <p:txBody>
          <a:bodyPr anchor="b"/>
          <a:lstStyle>
            <a:lvl1pPr algn="l">
              <a:defRPr sz="1814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801" y="612065"/>
            <a:ext cx="5486400" cy="4115952"/>
          </a:xfrm>
        </p:spPr>
        <p:txBody>
          <a:bodyPr/>
          <a:lstStyle>
            <a:lvl1pPr marL="0" indent="0">
              <a:buNone/>
              <a:defRPr sz="2903"/>
            </a:lvl1pPr>
            <a:lvl2pPr marL="414726" indent="0">
              <a:buNone/>
              <a:defRPr sz="2540"/>
            </a:lvl2pPr>
            <a:lvl3pPr marL="829452" indent="0">
              <a:buNone/>
              <a:defRPr sz="2177"/>
            </a:lvl3pPr>
            <a:lvl4pPr marL="1244178" indent="0">
              <a:buNone/>
              <a:defRPr sz="1814"/>
            </a:lvl4pPr>
            <a:lvl5pPr marL="1658904" indent="0">
              <a:buNone/>
              <a:defRPr sz="1814"/>
            </a:lvl5pPr>
            <a:lvl6pPr marL="2073631" indent="0">
              <a:buNone/>
              <a:defRPr sz="1814"/>
            </a:lvl6pPr>
            <a:lvl7pPr marL="2488357" indent="0">
              <a:buNone/>
              <a:defRPr sz="1814"/>
            </a:lvl7pPr>
            <a:lvl8pPr marL="2903083" indent="0">
              <a:buNone/>
              <a:defRPr sz="1814"/>
            </a:lvl8pPr>
            <a:lvl9pPr marL="3317809" indent="0">
              <a:buNone/>
              <a:defRPr sz="1814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801" y="5367444"/>
            <a:ext cx="5486400" cy="805044"/>
          </a:xfrm>
        </p:spPr>
        <p:txBody>
          <a:bodyPr/>
          <a:lstStyle>
            <a:lvl1pPr marL="0" indent="0">
              <a:buNone/>
              <a:defRPr sz="1270"/>
            </a:lvl1pPr>
            <a:lvl2pPr marL="414726" indent="0">
              <a:buNone/>
              <a:defRPr sz="1089"/>
            </a:lvl2pPr>
            <a:lvl3pPr marL="829452" indent="0">
              <a:buNone/>
              <a:defRPr sz="907"/>
            </a:lvl3pPr>
            <a:lvl4pPr marL="1244178" indent="0">
              <a:buNone/>
              <a:defRPr sz="816"/>
            </a:lvl4pPr>
            <a:lvl5pPr marL="1658904" indent="0">
              <a:buNone/>
              <a:defRPr sz="816"/>
            </a:lvl5pPr>
            <a:lvl6pPr marL="2073631" indent="0">
              <a:buNone/>
              <a:defRPr sz="816"/>
            </a:lvl6pPr>
            <a:lvl7pPr marL="2488357" indent="0">
              <a:buNone/>
              <a:defRPr sz="816"/>
            </a:lvl7pPr>
            <a:lvl8pPr marL="2903083" indent="0">
              <a:buNone/>
              <a:defRPr sz="816"/>
            </a:lvl8pPr>
            <a:lvl9pPr marL="3317809" indent="0">
              <a:buNone/>
              <a:defRPr sz="816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7D99A5B4-F06C-024B-9BAC-93D48367EF4C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40F91BEE-53A3-644C-824A-E0432805B2D8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5440" y="273629"/>
            <a:ext cx="2054880" cy="585277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6480" y="273629"/>
            <a:ext cx="6030720" cy="585277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1CCF5FD5-AC7F-4343-9D42-1A6286195261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043DC9-5A44-A240-B178-6C7C9FDE5B35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F6570A-78B6-BE4D-A177-F69760C5AD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08523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130425"/>
            <a:ext cx="7770813" cy="146843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D64ADA-986D-744E-9DF6-983E8D2925A3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56F097-3D97-9F42-A757-7173943287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31592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130425"/>
            <a:ext cx="7770813" cy="146843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7ED5C5-DB2D-A749-B278-F6618A9F3DC6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740172-949B-6843-9DF0-13E844A116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248331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E39AFB-7F64-B846-A2CC-F54DCC34D040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950F90-DF50-8941-8E67-1004C9DD60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23354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130425"/>
            <a:ext cx="7770813" cy="146843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E7EC35-CCD6-6A43-83DE-BB1EF238E5C4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222324-E14F-AC43-AF48-BDF3DD70F6B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92912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130425"/>
            <a:ext cx="7770813" cy="146843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2.xml"/><Relationship Id="rId3" Type="http://schemas.openxmlformats.org/officeDocument/2006/relationships/slideLayout" Target="../slideLayouts/slideLayout107.xml"/><Relationship Id="rId7" Type="http://schemas.openxmlformats.org/officeDocument/2006/relationships/slideLayout" Target="../slideLayouts/slideLayout111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6.xml"/><Relationship Id="rId1" Type="http://schemas.openxmlformats.org/officeDocument/2006/relationships/slideLayout" Target="../slideLayouts/slideLayout105.xml"/><Relationship Id="rId6" Type="http://schemas.openxmlformats.org/officeDocument/2006/relationships/slideLayout" Target="../slideLayouts/slideLayout110.xml"/><Relationship Id="rId11" Type="http://schemas.openxmlformats.org/officeDocument/2006/relationships/slideLayout" Target="../slideLayouts/slideLayout115.xml"/><Relationship Id="rId5" Type="http://schemas.openxmlformats.org/officeDocument/2006/relationships/slideLayout" Target="../slideLayouts/slideLayout109.xml"/><Relationship Id="rId10" Type="http://schemas.openxmlformats.org/officeDocument/2006/relationships/slideLayout" Target="../slideLayouts/slideLayout114.xml"/><Relationship Id="rId4" Type="http://schemas.openxmlformats.org/officeDocument/2006/relationships/slideLayout" Target="../slideLayouts/slideLayout108.xml"/><Relationship Id="rId9" Type="http://schemas.openxmlformats.org/officeDocument/2006/relationships/slideLayout" Target="../slideLayouts/slideLayout11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6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8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slideLayout" Target="../slideLayouts/slideLayout80.xml"/><Relationship Id="rId2" Type="http://schemas.openxmlformats.org/officeDocument/2006/relationships/slideLayout" Target="../slideLayouts/slideLayout70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78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8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7.xml"/><Relationship Id="rId1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82.xml"/><Relationship Id="rId1" Type="http://schemas.openxmlformats.org/officeDocument/2006/relationships/slideLayout" Target="../slideLayouts/slideLayout81.xml"/><Relationship Id="rId6" Type="http://schemas.openxmlformats.org/officeDocument/2006/relationships/slideLayout" Target="../slideLayouts/slideLayout86.xml"/><Relationship Id="rId11" Type="http://schemas.openxmlformats.org/officeDocument/2006/relationships/slideLayout" Target="../slideLayouts/slideLayout91.xml"/><Relationship Id="rId5" Type="http://schemas.openxmlformats.org/officeDocument/2006/relationships/slideLayout" Target="../slideLayouts/slideLayout85.xml"/><Relationship Id="rId10" Type="http://schemas.openxmlformats.org/officeDocument/2006/relationships/slideLayout" Target="../slideLayouts/slideLayout90.xml"/><Relationship Id="rId4" Type="http://schemas.openxmlformats.org/officeDocument/2006/relationships/slideLayout" Target="../slideLayouts/slideLayout84.xml"/><Relationship Id="rId9" Type="http://schemas.openxmlformats.org/officeDocument/2006/relationships/slideLayout" Target="../slideLayouts/slideLayout89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0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5.xml"/><Relationship Id="rId7" Type="http://schemas.openxmlformats.org/officeDocument/2006/relationships/slideLayout" Target="../slideLayouts/slideLayout99.xml"/><Relationship Id="rId12" Type="http://schemas.openxmlformats.org/officeDocument/2006/relationships/slideLayout" Target="../slideLayouts/slideLayout104.xml"/><Relationship Id="rId2" Type="http://schemas.openxmlformats.org/officeDocument/2006/relationships/slideLayout" Target="../slideLayouts/slideLayout94.xml"/><Relationship Id="rId1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96.xml"/><Relationship Id="rId9" Type="http://schemas.openxmlformats.org/officeDocument/2006/relationships/slideLayout" Target="../slideLayouts/slideLayout10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D18D3536-E1EC-2E48-BE60-A7A21BC7871E}" type="datetimeFigureOut">
              <a:rPr lang="en-US"/>
              <a:pPr>
                <a:defRPr/>
              </a:pPr>
              <a:t>2/26/24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9F58CF8C-09C9-7241-987D-F84B7F8A5B5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chemeClr val="tx1"/>
          </a:solidFill>
          <a:latin typeface="Helvetica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b="1" kern="1200">
          <a:solidFill>
            <a:schemeClr val="tx1"/>
          </a:solidFill>
          <a:latin typeface="Helvetica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b="1" kern="1200">
          <a:solidFill>
            <a:schemeClr val="tx1"/>
          </a:solidFill>
          <a:latin typeface="Helvetica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b="1" kern="1200">
          <a:solidFill>
            <a:schemeClr val="tx1"/>
          </a:solidFill>
          <a:latin typeface="Helvetica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b="1" kern="1200">
          <a:solidFill>
            <a:schemeClr val="tx1"/>
          </a:solidFill>
          <a:latin typeface="Helvetica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400" b="1" kern="1200">
          <a:solidFill>
            <a:schemeClr val="tx1"/>
          </a:solidFill>
          <a:latin typeface="Helvetica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2/26/24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3308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b="1" i="0" kern="1200">
          <a:solidFill>
            <a:schemeClr val="tx1"/>
          </a:solidFill>
          <a:latin typeface="Helvetica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  <a:ea typeface=""/>
                <a:cs typeface="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2/26/24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  <a:ea typeface=""/>
              <a:cs typeface="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>
                  <a:tint val="75000"/>
                </a:prstClr>
              </a:solidFill>
              <a:latin typeface="Calibri"/>
              <a:ea typeface=""/>
              <a:cs typeface="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  <a:ea typeface=""/>
                <a:cs typeface="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615693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b="1" i="0" kern="1200">
          <a:solidFill>
            <a:schemeClr val="tx1"/>
          </a:solidFill>
          <a:latin typeface="Helvetica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456480" y="273629"/>
            <a:ext cx="8223840" cy="11406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6480" y="1604328"/>
            <a:ext cx="8223840" cy="4522075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2808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456480" y="6247376"/>
            <a:ext cx="2125440" cy="46805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5000"/>
              </a:lnSpc>
              <a:tabLst>
                <a:tab pos="0" algn="l"/>
                <a:tab pos="406086" algn="l"/>
                <a:tab pos="813612" algn="l"/>
                <a:tab pos="1221138" algn="l"/>
                <a:tab pos="1628664" algn="l"/>
                <a:tab pos="2036190" algn="l"/>
                <a:tab pos="2443717" algn="l"/>
                <a:tab pos="2851242" algn="l"/>
                <a:tab pos="3258769" algn="l"/>
                <a:tab pos="3666294" algn="l"/>
                <a:tab pos="4073821" algn="l"/>
                <a:tab pos="4481346" algn="l"/>
                <a:tab pos="4888873" algn="l"/>
                <a:tab pos="5296398" algn="l"/>
                <a:tab pos="5703925" algn="l"/>
                <a:tab pos="6111450" algn="l"/>
                <a:tab pos="6518977" algn="l"/>
                <a:tab pos="6926502" algn="l"/>
                <a:tab pos="7334029" algn="l"/>
                <a:tab pos="7741554" algn="l"/>
                <a:tab pos="8149081" algn="l"/>
              </a:tabLst>
              <a:defRPr sz="1270">
                <a:solidFill>
                  <a:srgbClr val="000000"/>
                </a:solidFill>
                <a:latin typeface="Times New Roman" charset="0"/>
                <a:cs typeface="Arial Unicode MS" charset="0"/>
              </a:defRPr>
            </a:lvl1pPr>
          </a:lstStyle>
          <a:p>
            <a:pPr defTabSz="407526" hangingPunct="0">
              <a:buClr>
                <a:srgbClr val="000000"/>
              </a:buClr>
              <a:buSzPct val="100000"/>
            </a:pP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127680" y="6247376"/>
            <a:ext cx="2894400" cy="46805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5000"/>
              </a:lnSpc>
              <a:tabLst>
                <a:tab pos="0" algn="l"/>
                <a:tab pos="406086" algn="l"/>
                <a:tab pos="813612" algn="l"/>
                <a:tab pos="1221138" algn="l"/>
                <a:tab pos="1628664" algn="l"/>
                <a:tab pos="2036190" algn="l"/>
                <a:tab pos="2443717" algn="l"/>
                <a:tab pos="2851242" algn="l"/>
                <a:tab pos="3258769" algn="l"/>
                <a:tab pos="3666294" algn="l"/>
                <a:tab pos="4073821" algn="l"/>
                <a:tab pos="4481346" algn="l"/>
                <a:tab pos="4888873" algn="l"/>
                <a:tab pos="5296398" algn="l"/>
                <a:tab pos="5703925" algn="l"/>
                <a:tab pos="6111450" algn="l"/>
                <a:tab pos="6518977" algn="l"/>
                <a:tab pos="6926502" algn="l"/>
                <a:tab pos="7334029" algn="l"/>
                <a:tab pos="7741554" algn="l"/>
                <a:tab pos="8149081" algn="l"/>
              </a:tabLst>
              <a:defRPr sz="1270">
                <a:solidFill>
                  <a:srgbClr val="000000"/>
                </a:solidFill>
                <a:latin typeface="Times New Roman" charset="0"/>
                <a:cs typeface="Arial Unicode MS" charset="0"/>
              </a:defRPr>
            </a:lvl1pPr>
          </a:lstStyle>
          <a:p>
            <a:pPr defTabSz="407526" hangingPunct="0">
              <a:buClr>
                <a:srgbClr val="000000"/>
              </a:buClr>
              <a:buSzPct val="100000"/>
            </a:pPr>
            <a:endParaRPr lang="en-GB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6320" y="6247376"/>
            <a:ext cx="2125440" cy="46805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5000"/>
              </a:lnSpc>
              <a:tabLst>
                <a:tab pos="0" algn="l"/>
                <a:tab pos="406086" algn="l"/>
                <a:tab pos="813612" algn="l"/>
                <a:tab pos="1221138" algn="l"/>
                <a:tab pos="1628664" algn="l"/>
                <a:tab pos="2036190" algn="l"/>
                <a:tab pos="2443717" algn="l"/>
                <a:tab pos="2851242" algn="l"/>
                <a:tab pos="3258769" algn="l"/>
                <a:tab pos="3666294" algn="l"/>
                <a:tab pos="4073821" algn="l"/>
                <a:tab pos="4481346" algn="l"/>
                <a:tab pos="4888873" algn="l"/>
                <a:tab pos="5296398" algn="l"/>
                <a:tab pos="5703925" algn="l"/>
                <a:tab pos="6111450" algn="l"/>
                <a:tab pos="6518977" algn="l"/>
                <a:tab pos="6926502" algn="l"/>
                <a:tab pos="7334029" algn="l"/>
                <a:tab pos="7741554" algn="l"/>
                <a:tab pos="8149081" algn="l"/>
              </a:tabLst>
              <a:defRPr sz="1270">
                <a:solidFill>
                  <a:srgbClr val="000000"/>
                </a:solidFill>
                <a:latin typeface="Times New Roman" charset="0"/>
                <a:cs typeface="Arial Unicode MS" charset="0"/>
              </a:defRPr>
            </a:lvl1pPr>
          </a:lstStyle>
          <a:p>
            <a:pPr defTabSz="407526" hangingPunct="0">
              <a:buClr>
                <a:srgbClr val="000000"/>
              </a:buClr>
              <a:buSzPct val="100000"/>
            </a:pPr>
            <a:fld id="{6BF2ED6B-D45E-D74A-97E1-25CDA0189CEB}" type="slidenum">
              <a:rPr lang="en-GB" smtClean="0"/>
              <a:pPr defTabSz="407526" hangingPunct="0">
                <a:buClr>
                  <a:srgbClr val="000000"/>
                </a:buClr>
                <a:buSzPct val="100000"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5265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ctr" defTabSz="407526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991">
          <a:solidFill>
            <a:srgbClr val="000000"/>
          </a:solidFill>
          <a:latin typeface="+mj-lt"/>
          <a:ea typeface="+mj-ea"/>
          <a:cs typeface="+mj-cs"/>
        </a:defRPr>
      </a:lvl1pPr>
      <a:lvl2pPr marL="673930" indent="-259204" algn="ctr" defTabSz="407526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991">
          <a:solidFill>
            <a:srgbClr val="000000"/>
          </a:solidFill>
          <a:latin typeface="Arial" charset="0"/>
          <a:ea typeface="ＭＳ Ｐゴシック" charset="0"/>
          <a:cs typeface="MS Gothic" charset="0"/>
        </a:defRPr>
      </a:lvl2pPr>
      <a:lvl3pPr marL="1036815" indent="-207363" algn="ctr" defTabSz="407526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991">
          <a:solidFill>
            <a:srgbClr val="000000"/>
          </a:solidFill>
          <a:latin typeface="Arial" charset="0"/>
          <a:ea typeface="ＭＳ Ｐゴシック" charset="0"/>
          <a:cs typeface="MS Gothic" charset="0"/>
        </a:defRPr>
      </a:lvl3pPr>
      <a:lvl4pPr marL="1451541" indent="-207363" algn="ctr" defTabSz="407526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991">
          <a:solidFill>
            <a:srgbClr val="000000"/>
          </a:solidFill>
          <a:latin typeface="Arial" charset="0"/>
          <a:ea typeface="ＭＳ Ｐゴシック" charset="0"/>
          <a:cs typeface="MS Gothic" charset="0"/>
        </a:defRPr>
      </a:lvl4pPr>
      <a:lvl5pPr marL="1866268" indent="-207363" algn="ctr" defTabSz="407526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991">
          <a:solidFill>
            <a:srgbClr val="000000"/>
          </a:solidFill>
          <a:latin typeface="Arial" charset="0"/>
          <a:ea typeface="ＭＳ Ｐゴシック" charset="0"/>
          <a:cs typeface="MS Gothic" charset="0"/>
        </a:defRPr>
      </a:lvl5pPr>
      <a:lvl6pPr marL="2280994" indent="-207363" algn="ctr" defTabSz="407526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991">
          <a:solidFill>
            <a:srgbClr val="000000"/>
          </a:solidFill>
          <a:latin typeface="Arial" charset="0"/>
          <a:ea typeface="ＭＳ Ｐゴシック" charset="0"/>
          <a:cs typeface="MS Gothic" charset="0"/>
        </a:defRPr>
      </a:lvl6pPr>
      <a:lvl7pPr marL="2695720" indent="-207363" algn="ctr" defTabSz="407526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991">
          <a:solidFill>
            <a:srgbClr val="000000"/>
          </a:solidFill>
          <a:latin typeface="Arial" charset="0"/>
          <a:ea typeface="ＭＳ Ｐゴシック" charset="0"/>
          <a:cs typeface="MS Gothic" charset="0"/>
        </a:defRPr>
      </a:lvl7pPr>
      <a:lvl8pPr marL="3110446" indent="-207363" algn="ctr" defTabSz="407526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991">
          <a:solidFill>
            <a:srgbClr val="000000"/>
          </a:solidFill>
          <a:latin typeface="Arial" charset="0"/>
          <a:ea typeface="ＭＳ Ｐゴシック" charset="0"/>
          <a:cs typeface="MS Gothic" charset="0"/>
        </a:defRPr>
      </a:lvl8pPr>
      <a:lvl9pPr marL="3525172" indent="-207363" algn="ctr" defTabSz="407526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991">
          <a:solidFill>
            <a:srgbClr val="000000"/>
          </a:solidFill>
          <a:latin typeface="Arial" charset="0"/>
          <a:ea typeface="ＭＳ Ｐゴシック" charset="0"/>
          <a:cs typeface="MS Gothic" charset="0"/>
        </a:defRPr>
      </a:lvl9pPr>
    </p:titleStyle>
    <p:bodyStyle>
      <a:lvl1pPr marL="311045" indent="-311045" algn="l" defTabSz="407526" rtl="0" fontAlgn="base" hangingPunct="0">
        <a:lnSpc>
          <a:spcPct val="93000"/>
        </a:lnSpc>
        <a:spcBef>
          <a:spcPct val="0"/>
        </a:spcBef>
        <a:spcAft>
          <a:spcPts val="1293"/>
        </a:spcAft>
        <a:buClr>
          <a:srgbClr val="000000"/>
        </a:buClr>
        <a:buSzPct val="100000"/>
        <a:buFont typeface="Times New Roman" charset="0"/>
        <a:defRPr sz="2903">
          <a:solidFill>
            <a:srgbClr val="000000"/>
          </a:solidFill>
          <a:latin typeface="+mn-lt"/>
          <a:ea typeface="+mn-ea"/>
          <a:cs typeface="+mn-cs"/>
        </a:defRPr>
      </a:lvl1pPr>
      <a:lvl2pPr marL="673930" indent="-259204" algn="l" defTabSz="407526" rtl="0" fontAlgn="base" hangingPunct="0">
        <a:lnSpc>
          <a:spcPct val="93000"/>
        </a:lnSpc>
        <a:spcBef>
          <a:spcPct val="0"/>
        </a:spcBef>
        <a:spcAft>
          <a:spcPts val="1032"/>
        </a:spcAft>
        <a:buClr>
          <a:srgbClr val="000000"/>
        </a:buClr>
        <a:buSzPct val="100000"/>
        <a:buFont typeface="Times New Roman" charset="0"/>
        <a:defRPr sz="2540">
          <a:solidFill>
            <a:srgbClr val="000000"/>
          </a:solidFill>
          <a:latin typeface="+mn-lt"/>
          <a:ea typeface="+mn-ea"/>
          <a:cs typeface="+mn-cs"/>
        </a:defRPr>
      </a:lvl2pPr>
      <a:lvl3pPr marL="1036815" indent="-207363" algn="l" defTabSz="407526" rtl="0" fontAlgn="base" hangingPunct="0">
        <a:lnSpc>
          <a:spcPct val="93000"/>
        </a:lnSpc>
        <a:spcBef>
          <a:spcPct val="0"/>
        </a:spcBef>
        <a:spcAft>
          <a:spcPts val="771"/>
        </a:spcAft>
        <a:buClr>
          <a:srgbClr val="000000"/>
        </a:buClr>
        <a:buSzPct val="100000"/>
        <a:buFont typeface="Times New Roman" charset="0"/>
        <a:defRPr sz="2177">
          <a:solidFill>
            <a:srgbClr val="000000"/>
          </a:solidFill>
          <a:latin typeface="+mn-lt"/>
          <a:ea typeface="+mn-ea"/>
          <a:cs typeface="+mn-cs"/>
        </a:defRPr>
      </a:lvl3pPr>
      <a:lvl4pPr marL="1451541" indent="-207363" algn="l" defTabSz="407526" rtl="0" fontAlgn="base" hangingPunct="0">
        <a:lnSpc>
          <a:spcPct val="93000"/>
        </a:lnSpc>
        <a:spcBef>
          <a:spcPct val="0"/>
        </a:spcBef>
        <a:spcAft>
          <a:spcPts val="522"/>
        </a:spcAft>
        <a:buClr>
          <a:srgbClr val="000000"/>
        </a:buClr>
        <a:buSzPct val="100000"/>
        <a:buFont typeface="Times New Roman" charset="0"/>
        <a:defRPr sz="1814">
          <a:solidFill>
            <a:srgbClr val="000000"/>
          </a:solidFill>
          <a:latin typeface="+mn-lt"/>
          <a:ea typeface="+mn-ea"/>
          <a:cs typeface="+mn-cs"/>
        </a:defRPr>
      </a:lvl4pPr>
      <a:lvl5pPr marL="1866268" indent="-207363" algn="l" defTabSz="407526" rtl="0" fontAlgn="base" hangingPunct="0">
        <a:lnSpc>
          <a:spcPct val="93000"/>
        </a:lnSpc>
        <a:spcBef>
          <a:spcPct val="0"/>
        </a:spcBef>
        <a:spcAft>
          <a:spcPts val="261"/>
        </a:spcAft>
        <a:buClr>
          <a:srgbClr val="000000"/>
        </a:buClr>
        <a:buSzPct val="100000"/>
        <a:buFont typeface="Times New Roman" charset="0"/>
        <a:defRPr sz="1814">
          <a:solidFill>
            <a:srgbClr val="000000"/>
          </a:solidFill>
          <a:latin typeface="+mn-lt"/>
          <a:ea typeface="+mn-ea"/>
          <a:cs typeface="+mn-cs"/>
        </a:defRPr>
      </a:lvl5pPr>
      <a:lvl6pPr marL="2280994" indent="-207363" algn="l" defTabSz="407526" rtl="0" fontAlgn="base" hangingPunct="0">
        <a:lnSpc>
          <a:spcPct val="93000"/>
        </a:lnSpc>
        <a:spcBef>
          <a:spcPct val="0"/>
        </a:spcBef>
        <a:spcAft>
          <a:spcPts val="261"/>
        </a:spcAft>
        <a:buClr>
          <a:srgbClr val="000000"/>
        </a:buClr>
        <a:buSzPct val="100000"/>
        <a:buFont typeface="Times New Roman" charset="0"/>
        <a:defRPr sz="1814">
          <a:solidFill>
            <a:srgbClr val="000000"/>
          </a:solidFill>
          <a:latin typeface="+mn-lt"/>
          <a:ea typeface="+mn-ea"/>
          <a:cs typeface="+mn-cs"/>
        </a:defRPr>
      </a:lvl6pPr>
      <a:lvl7pPr marL="2695720" indent="-207363" algn="l" defTabSz="407526" rtl="0" fontAlgn="base" hangingPunct="0">
        <a:lnSpc>
          <a:spcPct val="93000"/>
        </a:lnSpc>
        <a:spcBef>
          <a:spcPct val="0"/>
        </a:spcBef>
        <a:spcAft>
          <a:spcPts val="261"/>
        </a:spcAft>
        <a:buClr>
          <a:srgbClr val="000000"/>
        </a:buClr>
        <a:buSzPct val="100000"/>
        <a:buFont typeface="Times New Roman" charset="0"/>
        <a:defRPr sz="1814">
          <a:solidFill>
            <a:srgbClr val="000000"/>
          </a:solidFill>
          <a:latin typeface="+mn-lt"/>
          <a:ea typeface="+mn-ea"/>
          <a:cs typeface="+mn-cs"/>
        </a:defRPr>
      </a:lvl7pPr>
      <a:lvl8pPr marL="3110446" indent="-207363" algn="l" defTabSz="407526" rtl="0" fontAlgn="base" hangingPunct="0">
        <a:lnSpc>
          <a:spcPct val="93000"/>
        </a:lnSpc>
        <a:spcBef>
          <a:spcPct val="0"/>
        </a:spcBef>
        <a:spcAft>
          <a:spcPts val="261"/>
        </a:spcAft>
        <a:buClr>
          <a:srgbClr val="000000"/>
        </a:buClr>
        <a:buSzPct val="100000"/>
        <a:buFont typeface="Times New Roman" charset="0"/>
        <a:defRPr sz="1814">
          <a:solidFill>
            <a:srgbClr val="000000"/>
          </a:solidFill>
          <a:latin typeface="+mn-lt"/>
          <a:ea typeface="+mn-ea"/>
          <a:cs typeface="+mn-cs"/>
        </a:defRPr>
      </a:lvl8pPr>
      <a:lvl9pPr marL="3525172" indent="-207363" algn="l" defTabSz="407526" rtl="0" fontAlgn="base" hangingPunct="0">
        <a:lnSpc>
          <a:spcPct val="93000"/>
        </a:lnSpc>
        <a:spcBef>
          <a:spcPct val="0"/>
        </a:spcBef>
        <a:spcAft>
          <a:spcPts val="261"/>
        </a:spcAft>
        <a:buClr>
          <a:srgbClr val="000000"/>
        </a:buClr>
        <a:buSzPct val="100000"/>
        <a:buFont typeface="Times New Roman" charset="0"/>
        <a:defRPr sz="1814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4726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1pPr>
      <a:lvl2pPr marL="414726" algn="l" defTabSz="414726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2pPr>
      <a:lvl3pPr marL="829452" algn="l" defTabSz="414726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3pPr>
      <a:lvl4pPr marL="1244178" algn="l" defTabSz="414726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4pPr>
      <a:lvl5pPr marL="1658904" algn="l" defTabSz="414726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5pPr>
      <a:lvl6pPr marL="2073631" algn="l" defTabSz="414726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6pPr>
      <a:lvl7pPr marL="2488357" algn="l" defTabSz="414726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7pPr>
      <a:lvl8pPr marL="2903083" algn="l" defTabSz="414726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8pPr>
      <a:lvl9pPr marL="3317809" algn="l" defTabSz="414726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456480" y="273629"/>
            <a:ext cx="8223840" cy="11406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6480" y="1604328"/>
            <a:ext cx="8223840" cy="4522075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2808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456480" y="6247376"/>
            <a:ext cx="2125440" cy="46805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5000"/>
              </a:lnSpc>
              <a:tabLst>
                <a:tab pos="0" algn="l"/>
                <a:tab pos="406086" algn="l"/>
                <a:tab pos="813612" algn="l"/>
                <a:tab pos="1221138" algn="l"/>
                <a:tab pos="1628664" algn="l"/>
                <a:tab pos="2036190" algn="l"/>
                <a:tab pos="2443717" algn="l"/>
                <a:tab pos="2851242" algn="l"/>
                <a:tab pos="3258769" algn="l"/>
                <a:tab pos="3666294" algn="l"/>
                <a:tab pos="4073821" algn="l"/>
                <a:tab pos="4481346" algn="l"/>
                <a:tab pos="4888873" algn="l"/>
                <a:tab pos="5296398" algn="l"/>
                <a:tab pos="5703925" algn="l"/>
                <a:tab pos="6111450" algn="l"/>
                <a:tab pos="6518977" algn="l"/>
                <a:tab pos="6926502" algn="l"/>
                <a:tab pos="7334029" algn="l"/>
                <a:tab pos="7741554" algn="l"/>
                <a:tab pos="8149081" algn="l"/>
              </a:tabLst>
              <a:defRPr sz="1270">
                <a:solidFill>
                  <a:srgbClr val="000000"/>
                </a:solidFill>
                <a:latin typeface="Times New Roman" charset="0"/>
                <a:cs typeface="Arial Unicode MS" charset="0"/>
              </a:defRPr>
            </a:lvl1pPr>
          </a:lstStyle>
          <a:p>
            <a:pPr defTabSz="407526" hangingPunct="0">
              <a:buClr>
                <a:srgbClr val="000000"/>
              </a:buClr>
              <a:buSzPct val="100000"/>
            </a:pP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127680" y="6247376"/>
            <a:ext cx="2894400" cy="46805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5000"/>
              </a:lnSpc>
              <a:tabLst>
                <a:tab pos="0" algn="l"/>
                <a:tab pos="406086" algn="l"/>
                <a:tab pos="813612" algn="l"/>
                <a:tab pos="1221138" algn="l"/>
                <a:tab pos="1628664" algn="l"/>
                <a:tab pos="2036190" algn="l"/>
                <a:tab pos="2443717" algn="l"/>
                <a:tab pos="2851242" algn="l"/>
                <a:tab pos="3258769" algn="l"/>
                <a:tab pos="3666294" algn="l"/>
                <a:tab pos="4073821" algn="l"/>
                <a:tab pos="4481346" algn="l"/>
                <a:tab pos="4888873" algn="l"/>
                <a:tab pos="5296398" algn="l"/>
                <a:tab pos="5703925" algn="l"/>
                <a:tab pos="6111450" algn="l"/>
                <a:tab pos="6518977" algn="l"/>
                <a:tab pos="6926502" algn="l"/>
                <a:tab pos="7334029" algn="l"/>
                <a:tab pos="7741554" algn="l"/>
                <a:tab pos="8149081" algn="l"/>
              </a:tabLst>
              <a:defRPr sz="1270">
                <a:solidFill>
                  <a:srgbClr val="000000"/>
                </a:solidFill>
                <a:latin typeface="Times New Roman" charset="0"/>
                <a:cs typeface="Arial Unicode MS" charset="0"/>
              </a:defRPr>
            </a:lvl1pPr>
          </a:lstStyle>
          <a:p>
            <a:pPr defTabSz="407526" hangingPunct="0">
              <a:buClr>
                <a:srgbClr val="000000"/>
              </a:buClr>
              <a:buSzPct val="100000"/>
            </a:pPr>
            <a:endParaRPr lang="en-GB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6320" y="6247376"/>
            <a:ext cx="2125440" cy="46805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5000"/>
              </a:lnSpc>
              <a:tabLst>
                <a:tab pos="0" algn="l"/>
                <a:tab pos="406086" algn="l"/>
                <a:tab pos="813612" algn="l"/>
                <a:tab pos="1221138" algn="l"/>
                <a:tab pos="1628664" algn="l"/>
                <a:tab pos="2036190" algn="l"/>
                <a:tab pos="2443717" algn="l"/>
                <a:tab pos="2851242" algn="l"/>
                <a:tab pos="3258769" algn="l"/>
                <a:tab pos="3666294" algn="l"/>
                <a:tab pos="4073821" algn="l"/>
                <a:tab pos="4481346" algn="l"/>
                <a:tab pos="4888873" algn="l"/>
                <a:tab pos="5296398" algn="l"/>
                <a:tab pos="5703925" algn="l"/>
                <a:tab pos="6111450" algn="l"/>
                <a:tab pos="6518977" algn="l"/>
                <a:tab pos="6926502" algn="l"/>
                <a:tab pos="7334029" algn="l"/>
                <a:tab pos="7741554" algn="l"/>
                <a:tab pos="8149081" algn="l"/>
              </a:tabLst>
              <a:defRPr sz="1270">
                <a:solidFill>
                  <a:srgbClr val="000000"/>
                </a:solidFill>
                <a:latin typeface="Times New Roman" charset="0"/>
                <a:cs typeface="Arial Unicode MS" charset="0"/>
              </a:defRPr>
            </a:lvl1pPr>
          </a:lstStyle>
          <a:p>
            <a:pPr defTabSz="407526" hangingPunct="0">
              <a:buClr>
                <a:srgbClr val="000000"/>
              </a:buClr>
              <a:buSzPct val="100000"/>
            </a:pPr>
            <a:fld id="{6BF2ED6B-D45E-D74A-97E1-25CDA0189CEB}" type="slidenum">
              <a:rPr lang="en-GB" smtClean="0"/>
              <a:pPr defTabSz="407526" hangingPunct="0">
                <a:buClr>
                  <a:srgbClr val="000000"/>
                </a:buClr>
                <a:buSzPct val="100000"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2257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txStyles>
    <p:titleStyle>
      <a:lvl1pPr algn="ctr" defTabSz="407526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991">
          <a:solidFill>
            <a:srgbClr val="000000"/>
          </a:solidFill>
          <a:latin typeface="+mj-lt"/>
          <a:ea typeface="+mj-ea"/>
          <a:cs typeface="+mj-cs"/>
        </a:defRPr>
      </a:lvl1pPr>
      <a:lvl2pPr marL="673930" indent="-259204" algn="ctr" defTabSz="407526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991">
          <a:solidFill>
            <a:srgbClr val="000000"/>
          </a:solidFill>
          <a:latin typeface="Arial" charset="0"/>
          <a:ea typeface="ＭＳ Ｐゴシック" charset="0"/>
          <a:cs typeface="MS Gothic" charset="0"/>
        </a:defRPr>
      </a:lvl2pPr>
      <a:lvl3pPr marL="1036815" indent="-207363" algn="ctr" defTabSz="407526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991">
          <a:solidFill>
            <a:srgbClr val="000000"/>
          </a:solidFill>
          <a:latin typeface="Arial" charset="0"/>
          <a:ea typeface="ＭＳ Ｐゴシック" charset="0"/>
          <a:cs typeface="MS Gothic" charset="0"/>
        </a:defRPr>
      </a:lvl3pPr>
      <a:lvl4pPr marL="1451541" indent="-207363" algn="ctr" defTabSz="407526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991">
          <a:solidFill>
            <a:srgbClr val="000000"/>
          </a:solidFill>
          <a:latin typeface="Arial" charset="0"/>
          <a:ea typeface="ＭＳ Ｐゴシック" charset="0"/>
          <a:cs typeface="MS Gothic" charset="0"/>
        </a:defRPr>
      </a:lvl4pPr>
      <a:lvl5pPr marL="1866268" indent="-207363" algn="ctr" defTabSz="407526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991">
          <a:solidFill>
            <a:srgbClr val="000000"/>
          </a:solidFill>
          <a:latin typeface="Arial" charset="0"/>
          <a:ea typeface="ＭＳ Ｐゴシック" charset="0"/>
          <a:cs typeface="MS Gothic" charset="0"/>
        </a:defRPr>
      </a:lvl5pPr>
      <a:lvl6pPr marL="2280994" indent="-207363" algn="ctr" defTabSz="407526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991">
          <a:solidFill>
            <a:srgbClr val="000000"/>
          </a:solidFill>
          <a:latin typeface="Arial" charset="0"/>
          <a:ea typeface="ＭＳ Ｐゴシック" charset="0"/>
          <a:cs typeface="MS Gothic" charset="0"/>
        </a:defRPr>
      </a:lvl6pPr>
      <a:lvl7pPr marL="2695720" indent="-207363" algn="ctr" defTabSz="407526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991">
          <a:solidFill>
            <a:srgbClr val="000000"/>
          </a:solidFill>
          <a:latin typeface="Arial" charset="0"/>
          <a:ea typeface="ＭＳ Ｐゴシック" charset="0"/>
          <a:cs typeface="MS Gothic" charset="0"/>
        </a:defRPr>
      </a:lvl7pPr>
      <a:lvl8pPr marL="3110446" indent="-207363" algn="ctr" defTabSz="407526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991">
          <a:solidFill>
            <a:srgbClr val="000000"/>
          </a:solidFill>
          <a:latin typeface="Arial" charset="0"/>
          <a:ea typeface="ＭＳ Ｐゴシック" charset="0"/>
          <a:cs typeface="MS Gothic" charset="0"/>
        </a:defRPr>
      </a:lvl8pPr>
      <a:lvl9pPr marL="3525172" indent="-207363" algn="ctr" defTabSz="407526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991">
          <a:solidFill>
            <a:srgbClr val="000000"/>
          </a:solidFill>
          <a:latin typeface="Arial" charset="0"/>
          <a:ea typeface="ＭＳ Ｐゴシック" charset="0"/>
          <a:cs typeface="MS Gothic" charset="0"/>
        </a:defRPr>
      </a:lvl9pPr>
    </p:titleStyle>
    <p:bodyStyle>
      <a:lvl1pPr marL="311045" indent="-311045" algn="l" defTabSz="407526" rtl="0" fontAlgn="base" hangingPunct="0">
        <a:lnSpc>
          <a:spcPct val="93000"/>
        </a:lnSpc>
        <a:spcBef>
          <a:spcPct val="0"/>
        </a:spcBef>
        <a:spcAft>
          <a:spcPts val="1293"/>
        </a:spcAft>
        <a:buClr>
          <a:srgbClr val="000000"/>
        </a:buClr>
        <a:buSzPct val="100000"/>
        <a:buFont typeface="Times New Roman" charset="0"/>
        <a:defRPr sz="2903">
          <a:solidFill>
            <a:srgbClr val="000000"/>
          </a:solidFill>
          <a:latin typeface="+mn-lt"/>
          <a:ea typeface="+mn-ea"/>
          <a:cs typeface="+mn-cs"/>
        </a:defRPr>
      </a:lvl1pPr>
      <a:lvl2pPr marL="673930" indent="-259204" algn="l" defTabSz="407526" rtl="0" fontAlgn="base" hangingPunct="0">
        <a:lnSpc>
          <a:spcPct val="93000"/>
        </a:lnSpc>
        <a:spcBef>
          <a:spcPct val="0"/>
        </a:spcBef>
        <a:spcAft>
          <a:spcPts val="1032"/>
        </a:spcAft>
        <a:buClr>
          <a:srgbClr val="000000"/>
        </a:buClr>
        <a:buSzPct val="100000"/>
        <a:buFont typeface="Times New Roman" charset="0"/>
        <a:defRPr sz="2540">
          <a:solidFill>
            <a:srgbClr val="000000"/>
          </a:solidFill>
          <a:latin typeface="+mn-lt"/>
          <a:ea typeface="+mn-ea"/>
          <a:cs typeface="+mn-cs"/>
        </a:defRPr>
      </a:lvl2pPr>
      <a:lvl3pPr marL="1036815" indent="-207363" algn="l" defTabSz="407526" rtl="0" fontAlgn="base" hangingPunct="0">
        <a:lnSpc>
          <a:spcPct val="93000"/>
        </a:lnSpc>
        <a:spcBef>
          <a:spcPct val="0"/>
        </a:spcBef>
        <a:spcAft>
          <a:spcPts val="771"/>
        </a:spcAft>
        <a:buClr>
          <a:srgbClr val="000000"/>
        </a:buClr>
        <a:buSzPct val="100000"/>
        <a:buFont typeface="Times New Roman" charset="0"/>
        <a:defRPr sz="2177">
          <a:solidFill>
            <a:srgbClr val="000000"/>
          </a:solidFill>
          <a:latin typeface="+mn-lt"/>
          <a:ea typeface="+mn-ea"/>
          <a:cs typeface="+mn-cs"/>
        </a:defRPr>
      </a:lvl3pPr>
      <a:lvl4pPr marL="1451541" indent="-207363" algn="l" defTabSz="407526" rtl="0" fontAlgn="base" hangingPunct="0">
        <a:lnSpc>
          <a:spcPct val="93000"/>
        </a:lnSpc>
        <a:spcBef>
          <a:spcPct val="0"/>
        </a:spcBef>
        <a:spcAft>
          <a:spcPts val="522"/>
        </a:spcAft>
        <a:buClr>
          <a:srgbClr val="000000"/>
        </a:buClr>
        <a:buSzPct val="100000"/>
        <a:buFont typeface="Times New Roman" charset="0"/>
        <a:defRPr sz="1814">
          <a:solidFill>
            <a:srgbClr val="000000"/>
          </a:solidFill>
          <a:latin typeface="+mn-lt"/>
          <a:ea typeface="+mn-ea"/>
          <a:cs typeface="+mn-cs"/>
        </a:defRPr>
      </a:lvl4pPr>
      <a:lvl5pPr marL="1866268" indent="-207363" algn="l" defTabSz="407526" rtl="0" fontAlgn="base" hangingPunct="0">
        <a:lnSpc>
          <a:spcPct val="93000"/>
        </a:lnSpc>
        <a:spcBef>
          <a:spcPct val="0"/>
        </a:spcBef>
        <a:spcAft>
          <a:spcPts val="261"/>
        </a:spcAft>
        <a:buClr>
          <a:srgbClr val="000000"/>
        </a:buClr>
        <a:buSzPct val="100000"/>
        <a:buFont typeface="Times New Roman" charset="0"/>
        <a:defRPr sz="1814">
          <a:solidFill>
            <a:srgbClr val="000000"/>
          </a:solidFill>
          <a:latin typeface="+mn-lt"/>
          <a:ea typeface="+mn-ea"/>
          <a:cs typeface="+mn-cs"/>
        </a:defRPr>
      </a:lvl5pPr>
      <a:lvl6pPr marL="2280994" indent="-207363" algn="l" defTabSz="407526" rtl="0" fontAlgn="base" hangingPunct="0">
        <a:lnSpc>
          <a:spcPct val="93000"/>
        </a:lnSpc>
        <a:spcBef>
          <a:spcPct val="0"/>
        </a:spcBef>
        <a:spcAft>
          <a:spcPts val="261"/>
        </a:spcAft>
        <a:buClr>
          <a:srgbClr val="000000"/>
        </a:buClr>
        <a:buSzPct val="100000"/>
        <a:buFont typeface="Times New Roman" charset="0"/>
        <a:defRPr sz="1814">
          <a:solidFill>
            <a:srgbClr val="000000"/>
          </a:solidFill>
          <a:latin typeface="+mn-lt"/>
          <a:ea typeface="+mn-ea"/>
          <a:cs typeface="+mn-cs"/>
        </a:defRPr>
      </a:lvl6pPr>
      <a:lvl7pPr marL="2695720" indent="-207363" algn="l" defTabSz="407526" rtl="0" fontAlgn="base" hangingPunct="0">
        <a:lnSpc>
          <a:spcPct val="93000"/>
        </a:lnSpc>
        <a:spcBef>
          <a:spcPct val="0"/>
        </a:spcBef>
        <a:spcAft>
          <a:spcPts val="261"/>
        </a:spcAft>
        <a:buClr>
          <a:srgbClr val="000000"/>
        </a:buClr>
        <a:buSzPct val="100000"/>
        <a:buFont typeface="Times New Roman" charset="0"/>
        <a:defRPr sz="1814">
          <a:solidFill>
            <a:srgbClr val="000000"/>
          </a:solidFill>
          <a:latin typeface="+mn-lt"/>
          <a:ea typeface="+mn-ea"/>
          <a:cs typeface="+mn-cs"/>
        </a:defRPr>
      </a:lvl7pPr>
      <a:lvl8pPr marL="3110446" indent="-207363" algn="l" defTabSz="407526" rtl="0" fontAlgn="base" hangingPunct="0">
        <a:lnSpc>
          <a:spcPct val="93000"/>
        </a:lnSpc>
        <a:spcBef>
          <a:spcPct val="0"/>
        </a:spcBef>
        <a:spcAft>
          <a:spcPts val="261"/>
        </a:spcAft>
        <a:buClr>
          <a:srgbClr val="000000"/>
        </a:buClr>
        <a:buSzPct val="100000"/>
        <a:buFont typeface="Times New Roman" charset="0"/>
        <a:defRPr sz="1814">
          <a:solidFill>
            <a:srgbClr val="000000"/>
          </a:solidFill>
          <a:latin typeface="+mn-lt"/>
          <a:ea typeface="+mn-ea"/>
          <a:cs typeface="+mn-cs"/>
        </a:defRPr>
      </a:lvl8pPr>
      <a:lvl9pPr marL="3525172" indent="-207363" algn="l" defTabSz="407526" rtl="0" fontAlgn="base" hangingPunct="0">
        <a:lnSpc>
          <a:spcPct val="93000"/>
        </a:lnSpc>
        <a:spcBef>
          <a:spcPct val="0"/>
        </a:spcBef>
        <a:spcAft>
          <a:spcPts val="261"/>
        </a:spcAft>
        <a:buClr>
          <a:srgbClr val="000000"/>
        </a:buClr>
        <a:buSzPct val="100000"/>
        <a:buFont typeface="Times New Roman" charset="0"/>
        <a:defRPr sz="1814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4726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1pPr>
      <a:lvl2pPr marL="414726" algn="l" defTabSz="414726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2pPr>
      <a:lvl3pPr marL="829452" algn="l" defTabSz="414726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3pPr>
      <a:lvl4pPr marL="1244178" algn="l" defTabSz="414726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4pPr>
      <a:lvl5pPr marL="1658904" algn="l" defTabSz="414726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5pPr>
      <a:lvl6pPr marL="2073631" algn="l" defTabSz="414726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6pPr>
      <a:lvl7pPr marL="2488357" algn="l" defTabSz="414726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7pPr>
      <a:lvl8pPr marL="2903083" algn="l" defTabSz="414726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8pPr>
      <a:lvl9pPr marL="3317809" algn="l" defTabSz="414726" rtl="0" eaLnBrk="1" latinLnBrk="0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  <a:ea typeface=""/>
                <a:cs typeface="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2/26/24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  <a:ea typeface=""/>
              <a:cs typeface="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>
                  <a:tint val="75000"/>
                </a:prstClr>
              </a:solidFill>
              <a:latin typeface="Calibri"/>
              <a:ea typeface=""/>
              <a:cs typeface="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  <a:ea typeface=""/>
                <a:cs typeface="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21020341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b="1" i="0" kern="1200">
          <a:solidFill>
            <a:schemeClr val="tx1"/>
          </a:solidFill>
          <a:latin typeface="Helvetica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  <a:ea typeface=""/>
                <a:cs typeface="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2/26/24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  <a:ea typeface=""/>
              <a:cs typeface="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>
                  <a:tint val="75000"/>
                </a:prstClr>
              </a:solidFill>
              <a:latin typeface="Calibri"/>
              <a:ea typeface=""/>
              <a:cs typeface="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  <a:ea typeface=""/>
                <a:cs typeface="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8162614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b="1" i="0" kern="1200">
          <a:solidFill>
            <a:schemeClr val="tx1"/>
          </a:solidFill>
          <a:latin typeface="Helvetica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  <a:ea typeface=""/>
                <a:cs typeface="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2/26/24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  <a:ea typeface=""/>
              <a:cs typeface="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>
                  <a:tint val="75000"/>
                </a:prstClr>
              </a:solidFill>
              <a:latin typeface="Calibri"/>
              <a:ea typeface=""/>
              <a:cs typeface="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  <a:ea typeface=""/>
                <a:cs typeface="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6185957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b="1" i="0" kern="1200">
          <a:solidFill>
            <a:schemeClr val="tx1"/>
          </a:solidFill>
          <a:latin typeface="Helvetica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  <a:ea typeface=""/>
                <a:cs typeface="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2/26/24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  <a:ea typeface=""/>
              <a:cs typeface="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>
                  <a:tint val="75000"/>
                </a:prstClr>
              </a:solidFill>
              <a:latin typeface="Calibri"/>
              <a:ea typeface=""/>
              <a:cs typeface="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  <a:ea typeface=""/>
                <a:cs typeface="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7278227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b="1" i="0" kern="1200">
          <a:solidFill>
            <a:schemeClr val="tx1"/>
          </a:solidFill>
          <a:latin typeface="Helvetica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5E17BEAE-8F48-9C46-B6D0-F35E1EC1EFE6}" type="datetimeFigureOut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  <a:ea typeface=""/>
                <a:cs typeface="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2/26/24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  <a:ea typeface=""/>
              <a:cs typeface="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>
                  <a:tint val="75000"/>
                </a:prstClr>
              </a:solidFill>
              <a:latin typeface="Calibri"/>
              <a:ea typeface=""/>
              <a:cs typeface="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BD4F4004-E63A-1E41-A0F9-3295A1F4DFAA}" type="slidenum">
              <a:rPr lang="en-US" smtClean="0">
                <a:solidFill>
                  <a:prstClr val="white">
                    <a:tint val="75000"/>
                  </a:prstClr>
                </a:solidFill>
                <a:latin typeface="Calibri"/>
                <a:ea typeface=""/>
                <a:cs typeface="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>
              <a:solidFill>
                <a:prstClr val="white">
                  <a:tint val="75000"/>
                </a:prstClr>
              </a:solidFill>
              <a:latin typeface="Calibri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9060989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b="1" i="0" kern="1200">
          <a:solidFill>
            <a:schemeClr val="tx1"/>
          </a:solidFill>
          <a:latin typeface="Helvetica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400" b="1" i="0" kern="1200">
          <a:solidFill>
            <a:schemeClr val="tx1"/>
          </a:solidFill>
          <a:latin typeface="Helvetic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1.xml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0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://ncase.me/trust/" TargetMode="External"/><Relationship Id="rId1" Type="http://schemas.openxmlformats.org/officeDocument/2006/relationships/slideLayout" Target="../slideLayouts/slideLayout10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1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RAKjII7xCdk" TargetMode="External"/><Relationship Id="rId3" Type="http://schemas.microsoft.com/office/2007/relationships/hdphoto" Target="../media/hdphoto2.wdp"/><Relationship Id="rId7" Type="http://schemas.microsoft.com/office/2007/relationships/hdphoto" Target="../media/hdphoto5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6.xml"/><Relationship Id="rId6" Type="http://schemas.microsoft.com/office/2007/relationships/hdphoto" Target="../media/hdphoto4.wdp"/><Relationship Id="rId5" Type="http://schemas.openxmlformats.org/officeDocument/2006/relationships/image" Target="../media/image30.png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93.xml"/><Relationship Id="rId4" Type="http://schemas.microsoft.com/office/2007/relationships/hdphoto" Target="../media/hdphoto6.wdp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470025"/>
          </a:xfrm>
        </p:spPr>
        <p:txBody>
          <a:bodyPr/>
          <a:lstStyle/>
          <a:p>
            <a:pPr eaLnBrk="1" hangingPunct="1"/>
            <a:r>
              <a:rPr lang="en-US" b="0" dirty="0">
                <a:solidFill>
                  <a:srgbClr val="FFC000"/>
                </a:solidFill>
                <a:latin typeface="Gill Sans" charset="0"/>
                <a:ea typeface="Gill Sans" charset="0"/>
                <a:cs typeface="Gill Sans" charset="0"/>
              </a:rPr>
              <a:t>Before we start…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81853" y="1470025"/>
            <a:ext cx="7580293" cy="193899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Consider the “Coding question for the start of Lecture 6”, which you will find on Moodle…</a:t>
            </a: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effectLst>
                <a:outerShdw blurRad="50800" dist="76200" dir="2700000" algn="tl" rotWithShape="0">
                  <a:prstClr val="black">
                    <a:alpha val="76000"/>
                  </a:prstClr>
                </a:outerShdw>
              </a:effectLst>
              <a:latin typeface="Gill Sans" charset="0"/>
              <a:ea typeface="Gill Sans" charset="0"/>
              <a:cs typeface="Gill Sans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We will discuss this question at the start of the lecture.</a:t>
            </a: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effectLst>
                <a:outerShdw blurRad="50800" dist="76200" dir="2700000" algn="tl" rotWithShape="0">
                  <a:prstClr val="black">
                    <a:alpha val="76000"/>
                  </a:prstClr>
                </a:outerShdw>
              </a:effectLst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05730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"/>
            <a:ext cx="7772400" cy="961518"/>
          </a:xfrm>
        </p:spPr>
        <p:txBody>
          <a:bodyPr/>
          <a:lstStyle/>
          <a:p>
            <a:r>
              <a:rPr lang="en-US" dirty="0">
                <a:solidFill>
                  <a:srgbClr val="0000FF"/>
                </a:solidFill>
                <a:latin typeface="Century Gothic"/>
                <a:cs typeface="Century Gothic"/>
              </a:rPr>
              <a:t>Matrix Games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1167526"/>
              </p:ext>
            </p:extLst>
          </p:nvPr>
        </p:nvGraphicFramePr>
        <p:xfrm>
          <a:off x="3399896" y="3204644"/>
          <a:ext cx="2782756" cy="27827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913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13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91378">
                <a:tc>
                  <a:txBody>
                    <a:bodyPr/>
                    <a:lstStyle/>
                    <a:p>
                      <a:endParaRPr lang="en-US" sz="3500" dirty="0"/>
                    </a:p>
                  </a:txBody>
                  <a:tcPr marL="176705" marR="176705" marT="88352" marB="88352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500" dirty="0"/>
                    </a:p>
                  </a:txBody>
                  <a:tcPr marL="176705" marR="176705" marT="88352" marB="88352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91378">
                <a:tc>
                  <a:txBody>
                    <a:bodyPr/>
                    <a:lstStyle/>
                    <a:p>
                      <a:endParaRPr lang="en-US" sz="3500" dirty="0"/>
                    </a:p>
                  </a:txBody>
                  <a:tcPr marL="176705" marR="176705" marT="88352" marB="88352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500" dirty="0"/>
                    </a:p>
                  </a:txBody>
                  <a:tcPr marL="176705" marR="176705" marT="88352" marB="88352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2877079" y="1227227"/>
            <a:ext cx="38283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rgbClr val="00B050"/>
                </a:solidFill>
                <a:latin typeface="Gill Sans MT" panose="020B0502020104020203" pitchFamily="34" charset="77"/>
                <a:ea typeface=""/>
                <a:cs typeface="Arial"/>
              </a:rPr>
              <a:t>Opponents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00B050"/>
                </a:solidFill>
                <a:latin typeface="Gill Sans MT" panose="020B0502020104020203" pitchFamily="34" charset="77"/>
                <a:ea typeface=""/>
                <a:cs typeface="Arial"/>
              </a:rPr>
              <a:t>(Column Player)</a:t>
            </a:r>
            <a:endParaRPr lang="en-US" sz="2400" dirty="0">
              <a:solidFill>
                <a:srgbClr val="00B050"/>
              </a:solidFill>
              <a:latin typeface="Gill Sans MT" panose="020B0502020104020203" pitchFamily="34" charset="77"/>
              <a:ea typeface=""/>
              <a:cs typeface="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1411" y="4075658"/>
            <a:ext cx="2486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rgbClr val="C00000"/>
                </a:solidFill>
                <a:latin typeface="Gill Sans MT" panose="020B0502020104020203" pitchFamily="34" charset="77"/>
                <a:ea typeface=""/>
                <a:cs typeface="Arial"/>
              </a:rPr>
              <a:t>You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C00000"/>
                </a:solidFill>
                <a:latin typeface="Gill Sans MT" panose="020B0502020104020203" pitchFamily="34" charset="77"/>
                <a:ea typeface=""/>
                <a:cs typeface="Arial"/>
              </a:rPr>
              <a:t>(Row Player)</a:t>
            </a:r>
            <a:endParaRPr lang="en-US" sz="2400" dirty="0">
              <a:solidFill>
                <a:srgbClr val="C00000"/>
              </a:solidFill>
              <a:latin typeface="Gill Sans MT" panose="020B0502020104020203" pitchFamily="34" charset="77"/>
              <a:ea typeface=""/>
              <a:cs typeface="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C39F69-9A3B-DDA0-9188-ED34BDC2BFB9}"/>
              </a:ext>
            </a:extLst>
          </p:cNvPr>
          <p:cNvSpPr txBox="1"/>
          <p:nvPr/>
        </p:nvSpPr>
        <p:spPr>
          <a:xfrm>
            <a:off x="2877078" y="3680203"/>
            <a:ext cx="35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  <a:latin typeface="Gill Sans MT" panose="020B0502020104020203" pitchFamily="34" charset="77"/>
              </a:rPr>
              <a:t>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98D9B2-8D1F-9249-56A5-237234BE1C37}"/>
              </a:ext>
            </a:extLst>
          </p:cNvPr>
          <p:cNvSpPr txBox="1"/>
          <p:nvPr/>
        </p:nvSpPr>
        <p:spPr>
          <a:xfrm>
            <a:off x="2513037" y="5111880"/>
            <a:ext cx="728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  <a:latin typeface="Gill Sans MT" panose="020B0502020104020203" pitchFamily="34" charset="77"/>
              </a:rPr>
              <a:t>No 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73CDED-6184-3C46-734D-D2D50E596CBE}"/>
              </a:ext>
            </a:extLst>
          </p:cNvPr>
          <p:cNvSpPr txBox="1"/>
          <p:nvPr/>
        </p:nvSpPr>
        <p:spPr>
          <a:xfrm>
            <a:off x="3904284" y="2667298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  <a:latin typeface="Gill Sans MT" panose="020B0502020104020203" pitchFamily="34" charset="77"/>
              </a:rPr>
              <a:t>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C599AE-5B3F-1F4C-FE8F-2E7320EF2B6E}"/>
              </a:ext>
            </a:extLst>
          </p:cNvPr>
          <p:cNvSpPr txBox="1"/>
          <p:nvPr/>
        </p:nvSpPr>
        <p:spPr>
          <a:xfrm>
            <a:off x="5112397" y="2655631"/>
            <a:ext cx="73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  <a:latin typeface="Gill Sans MT" panose="020B0502020104020203" pitchFamily="34" charset="77"/>
              </a:rPr>
              <a:t>No 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B21E39-C48D-7386-F842-72842129A3C7}"/>
              </a:ext>
            </a:extLst>
          </p:cNvPr>
          <p:cNvSpPr txBox="1"/>
          <p:nvPr/>
        </p:nvSpPr>
        <p:spPr>
          <a:xfrm>
            <a:off x="3458809" y="3634037"/>
            <a:ext cx="12551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Gill Sans MT" panose="020B0502020104020203" pitchFamily="34" charset="77"/>
              </a:rPr>
              <a:t>(</a:t>
            </a:r>
            <a:r>
              <a:rPr lang="en-US" sz="2400" dirty="0">
                <a:solidFill>
                  <a:srgbClr val="C00000"/>
                </a:solidFill>
                <a:latin typeface="Gill Sans MT" panose="020B0502020104020203" pitchFamily="34" charset="77"/>
              </a:rPr>
              <a:t>0.8</a:t>
            </a:r>
            <a:r>
              <a:rPr lang="en-US" sz="2400" dirty="0">
                <a:solidFill>
                  <a:schemeClr val="bg1"/>
                </a:solidFill>
                <a:latin typeface="Gill Sans MT" panose="020B0502020104020203" pitchFamily="34" charset="77"/>
              </a:rPr>
              <a:t>, </a:t>
            </a:r>
            <a:r>
              <a:rPr lang="en-US" sz="2400" dirty="0">
                <a:solidFill>
                  <a:srgbClr val="00B050"/>
                </a:solidFill>
                <a:latin typeface="Gill Sans MT" panose="020B0502020104020203" pitchFamily="34" charset="77"/>
              </a:rPr>
              <a:t>0.2</a:t>
            </a:r>
            <a:r>
              <a:rPr lang="en-US" sz="2400" dirty="0">
                <a:solidFill>
                  <a:schemeClr val="bg1"/>
                </a:solidFill>
                <a:latin typeface="Gill Sans MT" panose="020B0502020104020203" pitchFamily="34" charset="77"/>
              </a:rPr>
              <a:t>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23514B-81ED-47D3-E53C-F1F489A0A947}"/>
              </a:ext>
            </a:extLst>
          </p:cNvPr>
          <p:cNvSpPr txBox="1"/>
          <p:nvPr/>
        </p:nvSpPr>
        <p:spPr>
          <a:xfrm>
            <a:off x="4852069" y="3634037"/>
            <a:ext cx="12551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Gill Sans MT" panose="020B0502020104020203" pitchFamily="34" charset="77"/>
              </a:rPr>
              <a:t>(</a:t>
            </a:r>
            <a:r>
              <a:rPr lang="en-US" sz="2400" dirty="0">
                <a:solidFill>
                  <a:srgbClr val="C00000"/>
                </a:solidFill>
                <a:latin typeface="Gill Sans MT" panose="020B0502020104020203" pitchFamily="34" charset="77"/>
              </a:rPr>
              <a:t>0.2</a:t>
            </a:r>
            <a:r>
              <a:rPr lang="en-US" sz="2400" dirty="0">
                <a:solidFill>
                  <a:schemeClr val="bg1"/>
                </a:solidFill>
                <a:latin typeface="Gill Sans MT" panose="020B0502020104020203" pitchFamily="34" charset="77"/>
              </a:rPr>
              <a:t>, </a:t>
            </a:r>
            <a:r>
              <a:rPr lang="en-US" sz="2400" dirty="0">
                <a:solidFill>
                  <a:srgbClr val="00B050"/>
                </a:solidFill>
                <a:latin typeface="Gill Sans MT" panose="020B0502020104020203" pitchFamily="34" charset="77"/>
              </a:rPr>
              <a:t>0.8</a:t>
            </a:r>
            <a:r>
              <a:rPr lang="en-US" sz="2400" dirty="0">
                <a:solidFill>
                  <a:schemeClr val="bg1"/>
                </a:solidFill>
                <a:latin typeface="Gill Sans MT" panose="020B0502020104020203" pitchFamily="34" charset="77"/>
              </a:rPr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3E62DA-4743-3C96-6E56-FBFD88C4565F}"/>
              </a:ext>
            </a:extLst>
          </p:cNvPr>
          <p:cNvSpPr txBox="1"/>
          <p:nvPr/>
        </p:nvSpPr>
        <p:spPr>
          <a:xfrm>
            <a:off x="3355762" y="5074108"/>
            <a:ext cx="15087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Gill Sans MT" panose="020B0502020104020203" pitchFamily="34" charset="77"/>
              </a:rPr>
              <a:t>(</a:t>
            </a:r>
            <a:r>
              <a:rPr lang="en-US" sz="2400" dirty="0">
                <a:solidFill>
                  <a:srgbClr val="C00000"/>
                </a:solidFill>
                <a:latin typeface="Gill Sans MT" panose="020B0502020104020203" pitchFamily="34" charset="77"/>
              </a:rPr>
              <a:t>0.01</a:t>
            </a:r>
            <a:r>
              <a:rPr lang="en-US" sz="2400" dirty="0">
                <a:solidFill>
                  <a:schemeClr val="bg1"/>
                </a:solidFill>
                <a:latin typeface="Gill Sans MT" panose="020B0502020104020203" pitchFamily="34" charset="77"/>
              </a:rPr>
              <a:t>,</a:t>
            </a:r>
            <a:r>
              <a:rPr lang="en-US" sz="2400" dirty="0">
                <a:solidFill>
                  <a:srgbClr val="00B050"/>
                </a:solidFill>
                <a:latin typeface="Gill Sans MT" panose="020B0502020104020203" pitchFamily="34" charset="77"/>
              </a:rPr>
              <a:t>0.99</a:t>
            </a:r>
            <a:r>
              <a:rPr lang="en-US" sz="2400" dirty="0">
                <a:solidFill>
                  <a:schemeClr val="bg1"/>
                </a:solidFill>
                <a:latin typeface="Gill Sans MT" panose="020B0502020104020203" pitchFamily="34" charset="77"/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8FEB463-4FFE-CDDF-1B93-1702CD995FF2}"/>
              </a:ext>
            </a:extLst>
          </p:cNvPr>
          <p:cNvSpPr txBox="1"/>
          <p:nvPr/>
        </p:nvSpPr>
        <p:spPr>
          <a:xfrm>
            <a:off x="4852069" y="5074108"/>
            <a:ext cx="12551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Gill Sans MT" panose="020B0502020104020203" pitchFamily="34" charset="77"/>
              </a:rPr>
              <a:t>(</a:t>
            </a:r>
            <a:r>
              <a:rPr lang="en-US" sz="2400" dirty="0">
                <a:solidFill>
                  <a:srgbClr val="C00000"/>
                </a:solidFill>
                <a:latin typeface="Gill Sans MT" panose="020B0502020104020203" pitchFamily="34" charset="77"/>
              </a:rPr>
              <a:t>0.5</a:t>
            </a:r>
            <a:r>
              <a:rPr lang="en-US" sz="2400" dirty="0">
                <a:solidFill>
                  <a:schemeClr val="bg1"/>
                </a:solidFill>
                <a:latin typeface="Gill Sans MT" panose="020B0502020104020203" pitchFamily="34" charset="77"/>
              </a:rPr>
              <a:t>, </a:t>
            </a:r>
            <a:r>
              <a:rPr lang="en-US" sz="2400" dirty="0">
                <a:solidFill>
                  <a:srgbClr val="00B050"/>
                </a:solidFill>
                <a:latin typeface="Gill Sans MT" panose="020B0502020104020203" pitchFamily="34" charset="77"/>
              </a:rPr>
              <a:t>0.5</a:t>
            </a:r>
            <a:r>
              <a:rPr lang="en-US" sz="2400" dirty="0">
                <a:solidFill>
                  <a:schemeClr val="bg1"/>
                </a:solidFill>
                <a:latin typeface="Gill Sans MT" panose="020B0502020104020203" pitchFamily="34" charset="7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326212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00527"/>
            <a:ext cx="9144000" cy="961518"/>
          </a:xfrm>
        </p:spPr>
        <p:txBody>
          <a:bodyPr>
            <a:noAutofit/>
          </a:bodyPr>
          <a:lstStyle/>
          <a:p>
            <a:r>
              <a:rPr lang="en-US" sz="6000" b="0" dirty="0">
                <a:solidFill>
                  <a:srgbClr val="FFFF00"/>
                </a:solidFill>
                <a:latin typeface="Gill Sans"/>
                <a:cs typeface="Gill Sans"/>
              </a:rPr>
              <a:t>MAD</a:t>
            </a:r>
          </a:p>
        </p:txBody>
      </p:sp>
      <p:pic>
        <p:nvPicPr>
          <p:cNvPr id="21" name="Picture 20" descr="Trinity_Test_Fireball_16ms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8631" y="1268989"/>
            <a:ext cx="7644932" cy="51550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1409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00527"/>
            <a:ext cx="9144000" cy="961518"/>
          </a:xfrm>
        </p:spPr>
        <p:txBody>
          <a:bodyPr>
            <a:noAutofit/>
          </a:bodyPr>
          <a:lstStyle/>
          <a:p>
            <a:r>
              <a:rPr lang="en-US" sz="6000" b="0" dirty="0">
                <a:solidFill>
                  <a:srgbClr val="FFFF00"/>
                </a:solidFill>
                <a:latin typeface="Gill Sans"/>
                <a:cs typeface="Gill Sans"/>
              </a:rPr>
              <a:t>MAD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8579" y="1162045"/>
            <a:ext cx="5140158" cy="514015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62591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979538" y="293760"/>
            <a:ext cx="7050240" cy="7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42452" rIns="81638" bIns="42452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US" sz="3991" b="1" dirty="0">
                <a:solidFill>
                  <a:srgbClr val="FFFF00"/>
                </a:solidFill>
                <a:latin typeface="Bookman Old Style" charset="0"/>
                <a:cs typeface="Bookman Old Style" charset="0"/>
              </a:rPr>
              <a:t>Matrix Games</a:t>
            </a:r>
          </a:p>
        </p:txBody>
      </p:sp>
      <p:pic>
        <p:nvPicPr>
          <p:cNvPr id="2" name="Picture 1" descr="Screen Shot 2014-11-07 at 16.24.37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08" t="19070" r="10240" b="9646"/>
          <a:stretch/>
        </p:blipFill>
        <p:spPr>
          <a:xfrm>
            <a:off x="2785131" y="2141832"/>
            <a:ext cx="3489882" cy="349005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089935" y="2449238"/>
            <a:ext cx="487634" cy="559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US" sz="3266" b="1" dirty="0">
                <a:solidFill>
                  <a:srgbClr val="FFFF00"/>
                </a:solidFill>
                <a:latin typeface="Arial" charset="0"/>
                <a:cs typeface="MS Gothic" charset="0"/>
              </a:rPr>
              <a:t>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135015" y="1404158"/>
            <a:ext cx="487634" cy="559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US" sz="3266" b="1" dirty="0">
                <a:solidFill>
                  <a:srgbClr val="FFFF00"/>
                </a:solidFill>
                <a:latin typeface="Arial" charset="0"/>
                <a:cs typeface="MS Gothic" charset="0"/>
              </a:rPr>
              <a:t>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089935" y="3624953"/>
            <a:ext cx="487634" cy="559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US" sz="3266" b="1" dirty="0">
                <a:solidFill>
                  <a:srgbClr val="FFFF00"/>
                </a:solidFill>
                <a:latin typeface="Arial" charset="0"/>
                <a:cs typeface="MS Gothic" charset="0"/>
              </a:rPr>
              <a:t>B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089935" y="4800668"/>
            <a:ext cx="487634" cy="559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US" sz="3266" b="1" dirty="0">
                <a:solidFill>
                  <a:srgbClr val="FFFF00"/>
                </a:solidFill>
                <a:latin typeface="Arial" charset="0"/>
                <a:cs typeface="MS Gothic" charset="0"/>
              </a:rPr>
              <a:t>C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310730" y="1404158"/>
            <a:ext cx="487634" cy="559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US" sz="3266" b="1" dirty="0">
                <a:solidFill>
                  <a:srgbClr val="FFFF00"/>
                </a:solidFill>
                <a:latin typeface="Arial" charset="0"/>
                <a:cs typeface="MS Gothic" charset="0"/>
              </a:rPr>
              <a:t>B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86445" y="1404158"/>
            <a:ext cx="487634" cy="559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US" sz="3266" b="1" dirty="0">
                <a:solidFill>
                  <a:srgbClr val="FFFF00"/>
                </a:solidFill>
                <a:latin typeface="Arial" charset="0"/>
                <a:cs typeface="MS Gothic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36173193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47773" y="4090736"/>
            <a:ext cx="5818226" cy="19916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0" y="802105"/>
            <a:ext cx="9144000" cy="3288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42452" rIns="81639" bIns="42452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4000" dirty="0">
                <a:solidFill>
                  <a:srgbClr val="FFFF00"/>
                </a:solidFill>
                <a:latin typeface="Gill Sans"/>
                <a:cs typeface="Gill Sans"/>
              </a:rPr>
              <a:t>Why do some animals expend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4000" dirty="0">
                <a:solidFill>
                  <a:srgbClr val="FFFF00"/>
                </a:solidFill>
                <a:latin typeface="Gill Sans"/>
                <a:cs typeface="Gill Sans"/>
              </a:rPr>
              <a:t>huge amounts of energy to grow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4000" dirty="0">
                <a:solidFill>
                  <a:srgbClr val="FFFF00"/>
                </a:solidFill>
                <a:latin typeface="Gill Sans"/>
                <a:cs typeface="Gill Sans"/>
              </a:rPr>
              <a:t>ostentatious weapons that are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4000" dirty="0">
                <a:solidFill>
                  <a:srgbClr val="FFFF00"/>
                </a:solidFill>
                <a:latin typeface="Gill Sans"/>
                <a:cs typeface="Gill Sans"/>
              </a:rPr>
              <a:t>almost never used?  </a:t>
            </a:r>
          </a:p>
        </p:txBody>
      </p:sp>
    </p:spTree>
    <p:extLst>
      <p:ext uri="{BB962C8B-B14F-4D97-AF65-F5344CB8AC3E}">
        <p14:creationId xmlns:p14="http://schemas.microsoft.com/office/powerpoint/2010/main" val="1563716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433617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47773" y="4511564"/>
            <a:ext cx="5818226" cy="19916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737552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433617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47773" y="4511564"/>
            <a:ext cx="5818226" cy="19916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TextBox 2"/>
          <p:cNvSpPr txBox="1"/>
          <p:nvPr/>
        </p:nvSpPr>
        <p:spPr>
          <a:xfrm>
            <a:off x="5687800" y="3101472"/>
            <a:ext cx="800219" cy="830997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4800" dirty="0">
                <a:solidFill>
                  <a:srgbClr val="000090"/>
                </a:solidFill>
                <a:latin typeface="Gill Sans"/>
                <a:ea typeface=""/>
                <a:cs typeface="Gill Sans"/>
              </a:rPr>
              <a:t>50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436517" y="3101472"/>
            <a:ext cx="492443" cy="830997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4800" dirty="0">
                <a:solidFill>
                  <a:srgbClr val="000090"/>
                </a:solidFill>
                <a:latin typeface="Gill Sans"/>
                <a:ea typeface=""/>
                <a:cs typeface="Gill Sans"/>
              </a:rPr>
              <a:t>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4013" y="2270475"/>
            <a:ext cx="1107996" cy="830997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4800" dirty="0">
                <a:solidFill>
                  <a:srgbClr val="000090"/>
                </a:solidFill>
                <a:latin typeface="Gill Sans"/>
                <a:ea typeface=""/>
                <a:cs typeface="Gill Sans"/>
              </a:rPr>
              <a:t>100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930316" y="2270475"/>
            <a:ext cx="1333209" cy="83099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4800" dirty="0">
                <a:solidFill>
                  <a:srgbClr val="000090"/>
                </a:solidFill>
                <a:latin typeface="Gill Sans"/>
                <a:ea typeface=""/>
                <a:cs typeface="Gill Sans"/>
              </a:rPr>
              <a:t>–50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746750" y="1550883"/>
            <a:ext cx="845304" cy="461665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000090"/>
                </a:solidFill>
                <a:latin typeface="Gill Sans"/>
                <a:ea typeface=""/>
                <a:cs typeface="Gill Sans"/>
              </a:rPr>
              <a:t>(100)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746750" y="3768476"/>
            <a:ext cx="845304" cy="461665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000090"/>
                </a:solidFill>
                <a:latin typeface="Gill Sans"/>
                <a:ea typeface=""/>
                <a:cs typeface="Gill Sans"/>
              </a:rPr>
              <a:t>(200)</a:t>
            </a:r>
          </a:p>
        </p:txBody>
      </p:sp>
    </p:spTree>
    <p:extLst>
      <p:ext uri="{BB962C8B-B14F-4D97-AF65-F5344CB8AC3E}">
        <p14:creationId xmlns:p14="http://schemas.microsoft.com/office/powerpoint/2010/main" val="16818173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Untitl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348" y="1730745"/>
            <a:ext cx="5486669" cy="35271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1110173" y="293760"/>
            <a:ext cx="7050240" cy="7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42452" rIns="81638" bIns="42452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US" sz="3991" b="1" dirty="0">
                <a:solidFill>
                  <a:srgbClr val="FFFF00"/>
                </a:solidFill>
                <a:latin typeface="Bookman Old Style" charset="0"/>
                <a:cs typeface="Bookman Old Style" charset="0"/>
              </a:rPr>
              <a:t>The Prisoner’s Dilemma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3745" y="1992016"/>
            <a:ext cx="1213620" cy="35236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858" y="1992016"/>
            <a:ext cx="1213620" cy="352363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8425732" y="6564239"/>
            <a:ext cx="622286" cy="196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US" sz="726" dirty="0">
                <a:solidFill>
                  <a:srgbClr val="FFFFFF"/>
                </a:solidFill>
                <a:latin typeface="Arial" charset="0"/>
                <a:cs typeface="MS Gothic" charset="0"/>
              </a:rPr>
              <a:t>Image: PD</a:t>
            </a:r>
          </a:p>
        </p:txBody>
      </p:sp>
    </p:spTree>
    <p:extLst>
      <p:ext uri="{BB962C8B-B14F-4D97-AF65-F5344CB8AC3E}">
        <p14:creationId xmlns:p14="http://schemas.microsoft.com/office/powerpoint/2010/main" val="19055896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1456361" y="484289"/>
            <a:ext cx="5910798" cy="5776998"/>
            <a:chOff x="1605537" y="533497"/>
            <a:chExt cx="6516244" cy="6368739"/>
          </a:xfrm>
        </p:grpSpPr>
        <p:grpSp>
          <p:nvGrpSpPr>
            <p:cNvPr id="12" name="Group 11"/>
            <p:cNvGrpSpPr/>
            <p:nvPr/>
          </p:nvGrpSpPr>
          <p:grpSpPr>
            <a:xfrm>
              <a:off x="1605537" y="533497"/>
              <a:ext cx="6516244" cy="6368739"/>
              <a:chOff x="1605537" y="533497"/>
              <a:chExt cx="6516244" cy="6368739"/>
            </a:xfrm>
          </p:grpSpPr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3">
                <a:alphaModFix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0" b="100000" l="0" r="100000">
                            <a14:foregroundMark x1="48868" y1="71117" x2="48868" y2="71117"/>
                            <a14:foregroundMark x1="10253" y1="67847" x2="10253" y2="67847"/>
                            <a14:foregroundMark x1="30226" y1="50817" x2="30226" y2="50817"/>
                            <a14:foregroundMark x1="46605" y1="36921" x2="46605" y2="36921"/>
                            <a14:foregroundMark x1="45806" y1="9401" x2="45806" y2="9401"/>
                            <a14:foregroundMark x1="72304" y1="45095" x2="72304" y2="45095"/>
                            <a14:foregroundMark x1="58189" y1="36376" x2="58189" y2="36376"/>
                            <a14:foregroundMark x1="21704" y1="26703" x2="21704" y2="26703"/>
                            <a14:foregroundMark x1="21704" y1="30109" x2="21704" y2="30109"/>
                            <a14:foregroundMark x1="21704" y1="32425" x2="21704" y2="32425"/>
                            <a14:foregroundMark x1="21704" y1="35559" x2="21704" y2="35559"/>
                            <a14:foregroundMark x1="21571" y1="67847" x2="21571" y2="67847"/>
                            <a14:foregroundMark x1="21704" y1="72752" x2="21704" y2="72752"/>
                            <a14:foregroundMark x1="85752" y1="29973" x2="85752" y2="29973"/>
                            <a14:foregroundMark x1="94940" y1="3134" x2="94940" y2="3134"/>
                            <a14:foregroundMark x1="83888" y1="3134" x2="83888" y2="3134"/>
                            <a14:foregroundMark x1="21704" y1="4768" x2="21704" y2="4768"/>
                            <a14:foregroundMark x1="3329" y1="25204" x2="3329" y2="25204"/>
                            <a14:foregroundMark x1="3462" y1="52316" x2="3462" y2="52316"/>
                            <a14:foregroundMark x1="3462" y1="37875" x2="3462" y2="37875"/>
                            <a14:foregroundMark x1="3329" y1="29564" x2="3329" y2="29564"/>
                            <a14:foregroundMark x1="3329" y1="43597" x2="3329" y2="43597"/>
                            <a14:foregroundMark x1="41678" y1="67302" x2="41678" y2="67302"/>
                            <a14:foregroundMark x1="42743" y1="96458" x2="42743" y2="96458"/>
                            <a14:foregroundMark x1="45939" y1="96458" x2="45939" y2="96458"/>
                            <a14:foregroundMark x1="54194" y1="96594" x2="54194" y2="96594"/>
                            <a14:foregroundMark x1="64048" y1="96458" x2="64048" y2="96458"/>
                            <a14:foregroundMark x1="74035" y1="96730" x2="74035" y2="96730"/>
                            <a14:foregroundMark x1="62051" y1="16076" x2="62051" y2="16076"/>
                            <a14:foregroundMark x1="94541" y1="96322" x2="94541" y2="96322"/>
                            <a14:foregroundMark x1="23968" y1="96730" x2="23968" y2="96730"/>
                            <a14:foregroundMark x1="8921" y1="96730" x2="8921" y2="96730"/>
                            <a14:foregroundMark x1="3462" y1="85831" x2="3462" y2="85831"/>
                            <a14:foregroundMark x1="3462" y1="69619" x2="3462" y2="69619"/>
                            <a14:foregroundMark x1="34754" y1="11444" x2="34754" y2="11444"/>
                            <a14:foregroundMark x1="3462" y1="62398" x2="3462" y2="62398"/>
                            <a14:foregroundMark x1="3462" y1="57493" x2="3462" y2="57493"/>
                            <a14:foregroundMark x1="3329" y1="65940" x2="3329" y2="65940"/>
                            <a14:foregroundMark x1="41012" y1="16213" x2="41012" y2="16213"/>
                            <a14:foregroundMark x1="3462" y1="77112" x2="3462" y2="77112"/>
                            <a14:foregroundMark x1="3329" y1="82153" x2="3329" y2="82153"/>
                            <a14:foregroundMark x1="3462" y1="91144" x2="3462" y2="91144"/>
                            <a14:foregroundMark x1="3329" y1="74251" x2="3329" y2="74251"/>
                            <a14:foregroundMark x1="35153" y1="3134" x2="35153" y2="3134"/>
                            <a14:foregroundMark x1="62051" y1="3134" x2="62051" y2="3134"/>
                            <a14:foregroundMark x1="21704" y1="15395" x2="21704" y2="15395"/>
                            <a14:foregroundMark x1="21704" y1="8447" x2="21704" y2="8447"/>
                            <a14:foregroundMark x1="3462" y1="49728" x2="3462" y2="49728"/>
                            <a14:foregroundMark x1="3462" y1="33787" x2="3462" y2="33787"/>
                            <a14:foregroundMark x1="36618" y1="63351" x2="36618" y2="63351"/>
                            <a14:foregroundMark x1="43142" y1="29019" x2="43142" y2="29019"/>
                            <a14:foregroundMark x1="51398" y1="13488" x2="51398" y2="13488"/>
                            <a14:foregroundMark x1="75366" y1="26703" x2="75366" y2="26703"/>
                            <a14:foregroundMark x1="80559" y1="35422" x2="80559" y2="35422"/>
                            <a14:foregroundMark x1="85885" y1="41417" x2="85885" y2="41417"/>
                            <a14:foregroundMark x1="85619" y1="25341" x2="85619" y2="25341"/>
                            <a14:foregroundMark x1="81092" y1="12807" x2="81092" y2="12807"/>
                            <a14:foregroundMark x1="74434" y1="21935" x2="74434" y2="21935"/>
                            <a14:foregroundMark x1="48069" y1="32153" x2="48069" y2="32153"/>
                            <a14:foregroundMark x1="54194" y1="73025" x2="54194" y2="73025"/>
                            <a14:foregroundMark x1="51265" y1="82289" x2="51265" y2="82289"/>
                            <a14:foregroundMark x1="44341" y1="73842" x2="44341" y2="73842"/>
                            <a14:foregroundMark x1="51531" y1="66621" x2="51531" y2="66621"/>
                            <a14:foregroundMark x1="49268" y1="64305" x2="49268" y2="64305"/>
                            <a14:foregroundMark x1="54860" y1="47548" x2="54860" y2="47548"/>
                            <a14:foregroundMark x1="49534" y1="41144" x2="49534" y2="41144"/>
                            <a14:foregroundMark x1="39680" y1="31335" x2="39680" y2="31335"/>
                            <a14:foregroundMark x1="35952" y1="27112" x2="35952" y2="27112"/>
                            <a14:foregroundMark x1="29827" y1="17030" x2="29827" y2="17030"/>
                            <a14:foregroundMark x1="34221" y1="15395" x2="34221" y2="15395"/>
                            <a14:foregroundMark x1="38748" y1="13488" x2="38748" y2="13488"/>
                            <a14:foregroundMark x1="42210" y1="12670" x2="42210" y2="12670"/>
                            <a14:foregroundMark x1="48469" y1="16485" x2="48469" y2="16485"/>
                            <a14:foregroundMark x1="60186" y1="10763" x2="60186" y2="10763"/>
                            <a14:foregroundMark x1="3462" y1="94005" x2="3462" y2="94005"/>
                            <a14:foregroundMark x1="65779" y1="3134" x2="65779" y2="3134"/>
                            <a14:foregroundMark x1="75499" y1="3134" x2="75499" y2="3134"/>
                            <a14:foregroundMark x1="48202" y1="3134" x2="48202" y2="3134"/>
                            <a14:backgroundMark x1="4794" y1="97003" x2="4794" y2="97003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605537" y="533497"/>
                <a:ext cx="6516244" cy="6368739"/>
              </a:xfrm>
              <a:prstGeom prst="rect">
                <a:avLst/>
              </a:prstGeom>
            </p:spPr>
          </p:pic>
          <p:sp>
            <p:nvSpPr>
              <p:cNvPr id="2" name="TextBox 1"/>
              <p:cNvSpPr txBox="1"/>
              <p:nvPr/>
            </p:nvSpPr>
            <p:spPr>
              <a:xfrm>
                <a:off x="2067316" y="2649785"/>
                <a:ext cx="758482" cy="960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407526" hangingPunct="0">
                  <a:lnSpc>
                    <a:spcPct val="93000"/>
                  </a:lnSpc>
                  <a:buClr>
                    <a:srgbClr val="000000"/>
                  </a:buClr>
                  <a:buSzPct val="100000"/>
                </a:pPr>
                <a:r>
                  <a:rPr lang="en-US" sz="5443" b="1" dirty="0">
                    <a:ln>
                      <a:solidFill>
                        <a:srgbClr val="000000"/>
                      </a:solidFill>
                    </a:ln>
                    <a:solidFill>
                      <a:srgbClr val="008000"/>
                    </a:solidFill>
                    <a:latin typeface="Arial" charset="0"/>
                    <a:cs typeface="MS Gothic" charset="0"/>
                  </a:rPr>
                  <a:t>C</a:t>
                </a:r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3863724" y="833200"/>
                <a:ext cx="758482" cy="960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407526" hangingPunct="0">
                  <a:lnSpc>
                    <a:spcPct val="93000"/>
                  </a:lnSpc>
                  <a:buClr>
                    <a:srgbClr val="000000"/>
                  </a:buClr>
                  <a:buSzPct val="100000"/>
                </a:pPr>
                <a:r>
                  <a:rPr lang="en-US" sz="5443" b="1" dirty="0">
                    <a:ln>
                      <a:solidFill>
                        <a:srgbClr val="000000"/>
                      </a:solidFill>
                    </a:ln>
                    <a:solidFill>
                      <a:srgbClr val="008000"/>
                    </a:solidFill>
                    <a:latin typeface="Arial" charset="0"/>
                    <a:cs typeface="MS Gothic" charset="0"/>
                  </a:rPr>
                  <a:t>C</a:t>
                </a:r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2067316" y="4938536"/>
                <a:ext cx="758482" cy="960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407526" hangingPunct="0">
                  <a:lnSpc>
                    <a:spcPct val="93000"/>
                  </a:lnSpc>
                  <a:buClr>
                    <a:srgbClr val="000000"/>
                  </a:buClr>
                  <a:buSzPct val="100000"/>
                </a:pPr>
                <a:r>
                  <a:rPr lang="en-US" sz="5443" b="1" dirty="0">
                    <a:ln w="3175" cmpd="sng">
                      <a:solidFill>
                        <a:srgbClr val="000000"/>
                      </a:solidFill>
                    </a:ln>
                    <a:solidFill>
                      <a:srgbClr val="FF0000"/>
                    </a:solidFill>
                    <a:latin typeface="Arial" charset="0"/>
                    <a:cs typeface="MS Gothic" charset="0"/>
                  </a:rPr>
                  <a:t>D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6255903" y="833200"/>
                <a:ext cx="758482" cy="960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407526" hangingPunct="0">
                  <a:lnSpc>
                    <a:spcPct val="93000"/>
                  </a:lnSpc>
                  <a:buClr>
                    <a:srgbClr val="000000"/>
                  </a:buClr>
                  <a:buSzPct val="100000"/>
                </a:pPr>
                <a:r>
                  <a:rPr lang="en-US" sz="5443" b="1" dirty="0">
                    <a:ln>
                      <a:solidFill>
                        <a:srgbClr val="000000"/>
                      </a:solidFill>
                    </a:ln>
                    <a:solidFill>
                      <a:srgbClr val="FF0000"/>
                    </a:solidFill>
                    <a:latin typeface="Arial" charset="0"/>
                    <a:cs typeface="MS Gothic" charset="0"/>
                  </a:rPr>
                  <a:t>D</a:t>
                </a:r>
              </a:p>
            </p:txBody>
          </p:sp>
        </p:grpSp>
        <p:sp>
          <p:nvSpPr>
            <p:cNvPr id="9" name="TextBox 8"/>
            <p:cNvSpPr txBox="1"/>
            <p:nvPr/>
          </p:nvSpPr>
          <p:spPr>
            <a:xfrm>
              <a:off x="6505507" y="2099970"/>
              <a:ext cx="1058905" cy="960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07526" hangingPunct="0">
                <a:lnSpc>
                  <a:spcPct val="93000"/>
                </a:lnSpc>
                <a:buClr>
                  <a:srgbClr val="000000"/>
                </a:buClr>
                <a:buSzPct val="100000"/>
              </a:pPr>
              <a:r>
                <a:rPr lang="en-US" sz="5443" b="1" dirty="0">
                  <a:solidFill>
                    <a:srgbClr val="000000"/>
                  </a:solidFill>
                  <a:latin typeface="Arial" charset="0"/>
                  <a:cs typeface="MS Gothic" charset="0"/>
                </a:rPr>
                <a:t>10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140860" y="5419437"/>
              <a:ext cx="1058905" cy="960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07526" hangingPunct="0">
                <a:lnSpc>
                  <a:spcPct val="93000"/>
                </a:lnSpc>
                <a:buClr>
                  <a:srgbClr val="000000"/>
                </a:buClr>
                <a:buSzPct val="100000"/>
              </a:pPr>
              <a:r>
                <a:rPr lang="en-US" sz="5443" b="1" dirty="0">
                  <a:solidFill>
                    <a:srgbClr val="000000"/>
                  </a:solidFill>
                  <a:latin typeface="Arial" charset="0"/>
                  <a:cs typeface="MS Gothic" charset="0"/>
                </a:rPr>
                <a:t>10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59461" y="3061772"/>
              <a:ext cx="631244" cy="960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07526" hangingPunct="0">
                <a:lnSpc>
                  <a:spcPct val="93000"/>
                </a:lnSpc>
                <a:buClr>
                  <a:srgbClr val="000000"/>
                </a:buClr>
                <a:buSzPct val="100000"/>
              </a:pPr>
              <a:r>
                <a:rPr lang="en-US" sz="5443" b="1" dirty="0">
                  <a:solidFill>
                    <a:srgbClr val="000000"/>
                  </a:solidFill>
                  <a:latin typeface="Arial" charset="0"/>
                  <a:cs typeface="MS Gothic" charset="0"/>
                </a:rPr>
                <a:t>0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366667" y="4457635"/>
              <a:ext cx="631244" cy="960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07526" hangingPunct="0">
                <a:lnSpc>
                  <a:spcPct val="93000"/>
                </a:lnSpc>
                <a:buClr>
                  <a:srgbClr val="000000"/>
                </a:buClr>
                <a:buSzPct val="100000"/>
              </a:pPr>
              <a:r>
                <a:rPr lang="en-US" sz="5443" b="1" dirty="0">
                  <a:solidFill>
                    <a:srgbClr val="000000"/>
                  </a:solidFill>
                  <a:latin typeface="Arial" charset="0"/>
                  <a:cs typeface="MS Gothic" charset="0"/>
                </a:rPr>
                <a:t>0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779660" y="5493077"/>
              <a:ext cx="631244" cy="960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07526" hangingPunct="0">
                <a:lnSpc>
                  <a:spcPct val="93000"/>
                </a:lnSpc>
                <a:buClr>
                  <a:srgbClr val="000000"/>
                </a:buClr>
                <a:buSzPct val="100000"/>
              </a:pPr>
              <a:r>
                <a:rPr lang="en-US" sz="5443" b="1" dirty="0">
                  <a:solidFill>
                    <a:srgbClr val="000000"/>
                  </a:solidFill>
                  <a:latin typeface="Arial" charset="0"/>
                  <a:cs typeface="MS Gothic" charset="0"/>
                </a:rPr>
                <a:t>2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808074" y="4531275"/>
              <a:ext cx="631244" cy="960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07526" hangingPunct="0">
                <a:lnSpc>
                  <a:spcPct val="93000"/>
                </a:lnSpc>
                <a:buClr>
                  <a:srgbClr val="000000"/>
                </a:buClr>
                <a:buSzPct val="100000"/>
              </a:pPr>
              <a:r>
                <a:rPr lang="en-US" sz="5443" b="1" dirty="0">
                  <a:solidFill>
                    <a:srgbClr val="000000"/>
                  </a:solidFill>
                  <a:latin typeface="Arial" charset="0"/>
                  <a:cs typeface="MS Gothic" charset="0"/>
                </a:rPr>
                <a:t>2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386969" y="3061772"/>
              <a:ext cx="631244" cy="960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07526" hangingPunct="0">
                <a:lnSpc>
                  <a:spcPct val="93000"/>
                </a:lnSpc>
                <a:buClr>
                  <a:srgbClr val="000000"/>
                </a:buClr>
                <a:buSzPct val="100000"/>
              </a:pPr>
              <a:r>
                <a:rPr lang="en-US" sz="5443" b="1" dirty="0">
                  <a:solidFill>
                    <a:srgbClr val="000000"/>
                  </a:solidFill>
                  <a:latin typeface="Arial" charset="0"/>
                  <a:cs typeface="MS Gothic" charset="0"/>
                </a:rPr>
                <a:t>6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366667" y="2099970"/>
              <a:ext cx="631244" cy="960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07526" hangingPunct="0">
                <a:lnSpc>
                  <a:spcPct val="93000"/>
                </a:lnSpc>
                <a:buClr>
                  <a:srgbClr val="000000"/>
                </a:buClr>
                <a:buSzPct val="100000"/>
              </a:pPr>
              <a:r>
                <a:rPr lang="en-US" sz="5443" b="1" dirty="0">
                  <a:solidFill>
                    <a:srgbClr val="000000"/>
                  </a:solidFill>
                  <a:latin typeface="Arial" charset="0"/>
                  <a:cs typeface="MS Gothic" charset="0"/>
                </a:rPr>
                <a:t>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9935416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3193667" y="1381325"/>
            <a:ext cx="0" cy="4320976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939023" y="1387617"/>
            <a:ext cx="0" cy="4320976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635428" y="1387617"/>
            <a:ext cx="0" cy="4320976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1859176" y="2174999"/>
            <a:ext cx="521477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1859176" y="3729006"/>
            <a:ext cx="521477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1913386" y="5283013"/>
            <a:ext cx="516056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247877" y="2175000"/>
            <a:ext cx="1691146" cy="1554007"/>
          </a:xfrm>
          <a:prstGeom prst="line">
            <a:avLst/>
          </a:prstGeom>
          <a:ln>
            <a:solidFill>
              <a:srgbClr val="FFFFFF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939023" y="2175000"/>
            <a:ext cx="1691146" cy="1554007"/>
          </a:xfrm>
          <a:prstGeom prst="line">
            <a:avLst/>
          </a:prstGeom>
          <a:ln>
            <a:solidFill>
              <a:srgbClr val="FFFFFF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193667" y="3729007"/>
            <a:ext cx="1691146" cy="1554007"/>
          </a:xfrm>
          <a:prstGeom prst="line">
            <a:avLst/>
          </a:prstGeom>
          <a:ln>
            <a:solidFill>
              <a:srgbClr val="FFFFFF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4944283" y="3729007"/>
            <a:ext cx="1691146" cy="1554007"/>
          </a:xfrm>
          <a:prstGeom prst="line">
            <a:avLst/>
          </a:prstGeom>
          <a:ln>
            <a:solidFill>
              <a:srgbClr val="FFFFFF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859176" y="2701293"/>
            <a:ext cx="1334491" cy="461655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sz="2400" b="1" cap="small" dirty="0">
                <a:solidFill>
                  <a:srgbClr val="FFFF00"/>
                </a:solidFill>
                <a:latin typeface="Helvetica"/>
                <a:ea typeface=""/>
                <a:cs typeface="Helvetica"/>
              </a:rPr>
              <a:t>Clean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878293" y="4279104"/>
            <a:ext cx="1315373" cy="461655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sz="2400" b="1" cap="small" dirty="0">
                <a:solidFill>
                  <a:srgbClr val="FFFF00"/>
                </a:solidFill>
                <a:latin typeface="Helvetica"/>
                <a:ea typeface=""/>
                <a:cs typeface="Helvetica"/>
              </a:rPr>
              <a:t>Dope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193667" y="1556957"/>
            <a:ext cx="1750615" cy="461655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sz="2400" b="1" cap="small" dirty="0">
                <a:solidFill>
                  <a:srgbClr val="00FFFF"/>
                </a:solidFill>
                <a:latin typeface="Helvetica"/>
                <a:ea typeface=""/>
                <a:cs typeface="Helvetica"/>
              </a:rPr>
              <a:t>Clean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4939023" y="1556957"/>
            <a:ext cx="1696406" cy="461655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sz="2400" b="1" cap="small" dirty="0">
                <a:solidFill>
                  <a:srgbClr val="00FFFF"/>
                </a:solidFill>
                <a:latin typeface="Helvetica"/>
                <a:ea typeface=""/>
                <a:cs typeface="Helvetica"/>
              </a:rPr>
              <a:t>Dope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154150" y="2784186"/>
            <a:ext cx="1035113" cy="923320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FFFF00"/>
                </a:solidFill>
                <a:latin typeface="Helvetica"/>
                <a:ea typeface=""/>
                <a:cs typeface="Helvetica"/>
              </a:rPr>
              <a:t>Fair &amp; </a:t>
            </a:r>
            <a:r>
              <a:rPr lang="en-US">
                <a:solidFill>
                  <a:srgbClr val="FFFF00"/>
                </a:solidFill>
                <a:latin typeface="Helvetica"/>
                <a:ea typeface=""/>
                <a:cs typeface="Helvetica"/>
              </a:rPr>
              <a:t>Honest Contest</a:t>
            </a:r>
            <a:endParaRPr lang="en-US" dirty="0">
              <a:solidFill>
                <a:srgbClr val="FFFF00"/>
              </a:solidFill>
              <a:latin typeface="Helvetica"/>
              <a:ea typeface=""/>
              <a:cs typeface="Helvetica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397793" y="4658157"/>
            <a:ext cx="666003" cy="369322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FFFF00"/>
                </a:solidFill>
                <a:latin typeface="Helvetica"/>
                <a:ea typeface=""/>
                <a:cs typeface="Helvetica"/>
              </a:rPr>
              <a:t>Win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068062" y="3126559"/>
            <a:ext cx="777035" cy="369322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FFFF00"/>
                </a:solidFill>
                <a:latin typeface="Helvetica"/>
                <a:ea typeface=""/>
                <a:cs typeface="Helvetica"/>
              </a:rPr>
              <a:t>Lose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3998372" y="2140909"/>
            <a:ext cx="1004266" cy="923320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>
                <a:solidFill>
                  <a:srgbClr val="00FFFF"/>
                </a:solidFill>
                <a:latin typeface="Helvetica"/>
                <a:ea typeface=""/>
                <a:cs typeface="Helvetica"/>
              </a:rPr>
              <a:t>Fair &amp; Honest Contest</a:t>
            </a:r>
            <a:endParaRPr lang="en-US" dirty="0">
              <a:solidFill>
                <a:srgbClr val="00FFFF"/>
              </a:solidFill>
              <a:latin typeface="Helvetica"/>
              <a:ea typeface=""/>
              <a:cs typeface="Helvetica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399037" y="2420161"/>
            <a:ext cx="1236392" cy="369322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FFFF"/>
                </a:solidFill>
                <a:latin typeface="Helvetica"/>
                <a:ea typeface=""/>
                <a:cs typeface="Helvetica"/>
              </a:rPr>
              <a:t>Win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3701248" y="3959864"/>
            <a:ext cx="1243036" cy="369322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FFFF"/>
                </a:solidFill>
                <a:latin typeface="Helvetica"/>
                <a:ea typeface=""/>
                <a:cs typeface="Helvetica"/>
              </a:rPr>
              <a:t>Lose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4884814" y="4574263"/>
            <a:ext cx="1051259" cy="646321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FFFF00"/>
                </a:solidFill>
                <a:latin typeface="Helvetica"/>
                <a:ea typeface=""/>
                <a:cs typeface="Helvetica"/>
              </a:rPr>
              <a:t>Fair contest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5617657" y="3772890"/>
            <a:ext cx="1004266" cy="646321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FFFF"/>
                </a:solidFill>
                <a:latin typeface="Helvetica"/>
                <a:ea typeface=""/>
                <a:cs typeface="Helvetica"/>
              </a:rPr>
              <a:t>Fair contest</a:t>
            </a:r>
          </a:p>
        </p:txBody>
      </p:sp>
    </p:spTree>
    <p:extLst>
      <p:ext uri="{BB962C8B-B14F-4D97-AF65-F5344CB8AC3E}">
        <p14:creationId xmlns:p14="http://schemas.microsoft.com/office/powerpoint/2010/main" val="2145111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3876276" y="1672970"/>
            <a:ext cx="4692204" cy="4692204"/>
            <a:chOff x="156719" y="1788805"/>
            <a:chExt cx="2726608" cy="2726608"/>
          </a:xfrm>
        </p:grpSpPr>
        <p:grpSp>
          <p:nvGrpSpPr>
            <p:cNvPr id="8" name="Group 7"/>
            <p:cNvGrpSpPr/>
            <p:nvPr/>
          </p:nvGrpSpPr>
          <p:grpSpPr>
            <a:xfrm>
              <a:off x="156719" y="1788805"/>
              <a:ext cx="2726608" cy="2726608"/>
              <a:chOff x="189574" y="1918452"/>
              <a:chExt cx="2726608" cy="2726608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189574" y="1918452"/>
                <a:ext cx="2726608" cy="2726608"/>
                <a:chOff x="545321" y="2626239"/>
                <a:chExt cx="2726608" cy="2726608"/>
              </a:xfrm>
            </p:grpSpPr>
            <p:sp>
              <p:nvSpPr>
                <p:cNvPr id="66" name="Oval 65"/>
                <p:cNvSpPr/>
                <p:nvPr/>
              </p:nvSpPr>
              <p:spPr>
                <a:xfrm>
                  <a:off x="545321" y="2626239"/>
                  <a:ext cx="2726608" cy="2726608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  <a:alpha val="29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  <a:alpha val="29000"/>
                      </a:schemeClr>
                    </a:gs>
                  </a:gsLst>
                  <a:lin ang="16200000" scaled="0"/>
                  <a:tileRect/>
                </a:gradFill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545321" y="2626239"/>
                  <a:ext cx="2726608" cy="2726608"/>
                </a:xfrm>
                <a:prstGeom prst="ellipse">
                  <a:avLst/>
                </a:prstGeom>
                <a:noFill/>
                <a:ln w="76200" cmpd="sng"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" name="Group 13"/>
              <p:cNvGrpSpPr/>
              <p:nvPr/>
            </p:nvGrpSpPr>
            <p:grpSpPr>
              <a:xfrm rot="20257606">
                <a:off x="691844" y="2870200"/>
                <a:ext cx="254000" cy="254000"/>
                <a:chOff x="1047591" y="3025109"/>
                <a:chExt cx="254000" cy="254000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5" name="Group 14"/>
              <p:cNvGrpSpPr/>
              <p:nvPr/>
            </p:nvGrpSpPr>
            <p:grpSpPr>
              <a:xfrm rot="19878636" flipH="1">
                <a:off x="928152" y="2750314"/>
                <a:ext cx="254000" cy="254000"/>
                <a:chOff x="1047591" y="3025109"/>
                <a:chExt cx="254000" cy="254000"/>
              </a:xfrm>
            </p:grpSpPr>
            <p:sp>
              <p:nvSpPr>
                <p:cNvPr id="60" name="Oval 59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Oval 60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Oval 61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 rot="1437360" flipH="1">
                <a:off x="663256" y="3550014"/>
                <a:ext cx="254000" cy="254000"/>
                <a:chOff x="1047591" y="3025109"/>
                <a:chExt cx="254000" cy="254000"/>
              </a:xfrm>
            </p:grpSpPr>
            <p:sp>
              <p:nvSpPr>
                <p:cNvPr id="57" name="Oval 56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Oval 57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Oval 58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" name="Group 16"/>
              <p:cNvGrpSpPr/>
              <p:nvPr/>
            </p:nvGrpSpPr>
            <p:grpSpPr>
              <a:xfrm rot="715720">
                <a:off x="1428587" y="2355722"/>
                <a:ext cx="254000" cy="254000"/>
                <a:chOff x="1047591" y="3025109"/>
                <a:chExt cx="254000" cy="254000"/>
              </a:xfrm>
            </p:grpSpPr>
            <p:sp>
              <p:nvSpPr>
                <p:cNvPr id="54" name="Oval 53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Oval 54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Oval 55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" name="Group 17"/>
              <p:cNvGrpSpPr/>
              <p:nvPr/>
            </p:nvGrpSpPr>
            <p:grpSpPr>
              <a:xfrm rot="20208132" flipH="1">
                <a:off x="1966185" y="3148236"/>
                <a:ext cx="254000" cy="254000"/>
                <a:chOff x="1047591" y="3025109"/>
                <a:chExt cx="254000" cy="254000"/>
              </a:xfrm>
            </p:grpSpPr>
            <p:sp>
              <p:nvSpPr>
                <p:cNvPr id="51" name="Oval 50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Oval 51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Oval 52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 rot="163655">
                <a:off x="1570324" y="3963764"/>
                <a:ext cx="254000" cy="254000"/>
                <a:chOff x="1047591" y="3025109"/>
                <a:chExt cx="254000" cy="254000"/>
              </a:xfrm>
            </p:grpSpPr>
            <p:sp>
              <p:nvSpPr>
                <p:cNvPr id="48" name="Oval 47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Oval 48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" name="Oval 49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" name="Group 19"/>
              <p:cNvGrpSpPr/>
              <p:nvPr/>
            </p:nvGrpSpPr>
            <p:grpSpPr>
              <a:xfrm rot="17756108">
                <a:off x="1240112" y="3256658"/>
                <a:ext cx="254000" cy="254000"/>
                <a:chOff x="1047591" y="3025109"/>
                <a:chExt cx="254000" cy="254000"/>
              </a:xfrm>
            </p:grpSpPr>
            <p:sp>
              <p:nvSpPr>
                <p:cNvPr id="45" name="Oval 44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Oval 45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Oval 46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1" name="Group 20"/>
              <p:cNvGrpSpPr/>
              <p:nvPr/>
            </p:nvGrpSpPr>
            <p:grpSpPr>
              <a:xfrm rot="360133">
                <a:off x="1015988" y="4281722"/>
                <a:ext cx="254000" cy="254000"/>
                <a:chOff x="1047591" y="3025109"/>
                <a:chExt cx="254000" cy="254000"/>
              </a:xfrm>
            </p:grpSpPr>
            <p:sp>
              <p:nvSpPr>
                <p:cNvPr id="42" name="Oval 41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Oval 43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 rot="360133">
                <a:off x="919001" y="2146936"/>
                <a:ext cx="254000" cy="254000"/>
                <a:chOff x="1047591" y="3025109"/>
                <a:chExt cx="254000" cy="254000"/>
              </a:xfrm>
            </p:grpSpPr>
            <p:sp>
              <p:nvSpPr>
                <p:cNvPr id="39" name="Oval 38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" name="Group 22"/>
              <p:cNvGrpSpPr/>
              <p:nvPr/>
            </p:nvGrpSpPr>
            <p:grpSpPr>
              <a:xfrm rot="19520002">
                <a:off x="2343991" y="3707584"/>
                <a:ext cx="254000" cy="254000"/>
                <a:chOff x="1047591" y="3025109"/>
                <a:chExt cx="254000" cy="254000"/>
              </a:xfrm>
            </p:grpSpPr>
            <p:sp>
              <p:nvSpPr>
                <p:cNvPr id="36" name="Oval 35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Oval 36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4" name="Group 23"/>
              <p:cNvGrpSpPr/>
              <p:nvPr/>
            </p:nvGrpSpPr>
            <p:grpSpPr>
              <a:xfrm rot="20307293" flipH="1">
                <a:off x="2060232" y="2212256"/>
                <a:ext cx="254000" cy="254000"/>
                <a:chOff x="1047591" y="3025109"/>
                <a:chExt cx="254000" cy="254000"/>
              </a:xfrm>
            </p:grpSpPr>
            <p:sp>
              <p:nvSpPr>
                <p:cNvPr id="33" name="Oval 32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Oval 33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Oval 34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5" name="Group 24"/>
              <p:cNvGrpSpPr/>
              <p:nvPr/>
            </p:nvGrpSpPr>
            <p:grpSpPr>
              <a:xfrm rot="1358635" flipH="1">
                <a:off x="2558085" y="2982524"/>
                <a:ext cx="254000" cy="254000"/>
                <a:chOff x="1047591" y="3025109"/>
                <a:chExt cx="254000" cy="254000"/>
              </a:xfrm>
            </p:grpSpPr>
            <p:sp>
              <p:nvSpPr>
                <p:cNvPr id="30" name="Oval 29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Oval 30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" name="Oval 31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6" name="Group 25"/>
              <p:cNvGrpSpPr/>
              <p:nvPr/>
            </p:nvGrpSpPr>
            <p:grpSpPr>
              <a:xfrm rot="280091" flipH="1">
                <a:off x="1836080" y="3980771"/>
                <a:ext cx="254000" cy="254000"/>
                <a:chOff x="1047591" y="3025109"/>
                <a:chExt cx="254000" cy="254000"/>
              </a:xfrm>
            </p:grpSpPr>
            <p:sp>
              <p:nvSpPr>
                <p:cNvPr id="27" name="Oval 26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Oval 27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Oval 28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" name="Lightning Bolt 8"/>
            <p:cNvSpPr/>
            <p:nvPr/>
          </p:nvSpPr>
          <p:spPr>
            <a:xfrm rot="998289">
              <a:off x="1638780" y="3584412"/>
              <a:ext cx="179774" cy="249410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  <p:sp>
          <p:nvSpPr>
            <p:cNvPr id="10" name="Lightning Bolt 9"/>
            <p:cNvSpPr/>
            <p:nvPr/>
          </p:nvSpPr>
          <p:spPr>
            <a:xfrm flipH="1">
              <a:off x="1824459" y="3591799"/>
              <a:ext cx="179774" cy="249410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  <p:sp>
          <p:nvSpPr>
            <p:cNvPr id="11" name="Lightning Bolt 10"/>
            <p:cNvSpPr/>
            <p:nvPr/>
          </p:nvSpPr>
          <p:spPr>
            <a:xfrm rot="20658630">
              <a:off x="639042" y="2496477"/>
              <a:ext cx="168196" cy="233347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  <p:sp>
          <p:nvSpPr>
            <p:cNvPr id="12" name="Lightning Bolt 11"/>
            <p:cNvSpPr/>
            <p:nvPr/>
          </p:nvSpPr>
          <p:spPr>
            <a:xfrm rot="19446902" flipH="1">
              <a:off x="786540" y="2441274"/>
              <a:ext cx="168196" cy="233347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</p:grpSp>
      <p:sp>
        <p:nvSpPr>
          <p:cNvPr id="14337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470025"/>
          </a:xfrm>
        </p:spPr>
        <p:txBody>
          <a:bodyPr/>
          <a:lstStyle/>
          <a:p>
            <a:pPr eaLnBrk="1" hangingPunct="1"/>
            <a:r>
              <a:rPr lang="en-US" b="0" dirty="0">
                <a:solidFill>
                  <a:srgbClr val="FFC000"/>
                </a:solidFill>
                <a:latin typeface="Gill Sans" charset="0"/>
                <a:ea typeface="Gill Sans" charset="0"/>
                <a:cs typeface="Gill Sans" charset="0"/>
              </a:rPr>
              <a:t>CASA0011: Agent-Based Modelling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48587" y="1385154"/>
            <a:ext cx="6099175" cy="544764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dirty="0" err="1"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Dr</a:t>
            </a:r>
            <a:r>
              <a:rPr lang="en-US" sz="3200" dirty="0"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 Sarah WISE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dirty="0" err="1"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Dr</a:t>
            </a:r>
            <a:r>
              <a:rPr lang="en-US" sz="3200" dirty="0"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 Thomas OLÉRON EVANS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000" dirty="0">
              <a:effectLst>
                <a:outerShdw blurRad="50800" dist="76200" dir="2700000" algn="tl" rotWithShape="0">
                  <a:prstClr val="black">
                    <a:alpha val="76000"/>
                  </a:prstClr>
                </a:outerShdw>
              </a:effectLst>
              <a:latin typeface="Gill Sans" charset="0"/>
              <a:ea typeface="Gill Sans" charset="0"/>
              <a:cs typeface="Gill Sans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000" dirty="0" err="1"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s.wise@ucl.ac.uk</a:t>
            </a:r>
            <a:endParaRPr lang="en-US" sz="3000" dirty="0">
              <a:effectLst>
                <a:outerShdw blurRad="50800" dist="76200" dir="2700000" algn="tl" rotWithShape="0">
                  <a:prstClr val="black">
                    <a:alpha val="76000"/>
                  </a:prstClr>
                </a:outerShdw>
              </a:effectLst>
              <a:latin typeface="Gill Sans" charset="0"/>
              <a:ea typeface="Gill Sans" charset="0"/>
              <a:cs typeface="Gill Sans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000" dirty="0"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thomas.evans.11@ucl.ac.uk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effectLst>
                <a:outerShdw blurRad="50800" dist="76200" dir="2700000" algn="tl" rotWithShape="0">
                  <a:prstClr val="black">
                    <a:alpha val="76000"/>
                  </a:prstClr>
                </a:outerShdw>
              </a:effectLst>
              <a:latin typeface="Gill Sans" charset="0"/>
              <a:ea typeface="Gill Sans" charset="0"/>
              <a:cs typeface="Gill Sans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Moodle password: ABM20</a:t>
            </a:r>
            <a:endParaRPr lang="en-US" sz="3000" dirty="0">
              <a:effectLst>
                <a:outerShdw blurRad="50800" dist="76200" dir="2700000" algn="tl" rotWithShape="0">
                  <a:prstClr val="black">
                    <a:alpha val="76000"/>
                  </a:prstClr>
                </a:outerShdw>
              </a:effectLst>
              <a:latin typeface="Gill Sans" charset="0"/>
              <a:ea typeface="Gill Sans" charset="0"/>
              <a:cs typeface="Gill Sans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76200" dir="2700000" algn="tl" rotWithShape="0">
                  <a:prstClr val="black">
                    <a:alpha val="76000"/>
                  </a:prstClr>
                </a:outerShdw>
              </a:effectLst>
              <a:latin typeface="Gill Sans" charset="0"/>
              <a:ea typeface="Gill Sans" charset="0"/>
              <a:cs typeface="Gill Sans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600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Centre for Advanced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600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Spatial Analysis,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600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90 </a:t>
            </a:r>
            <a:r>
              <a:rPr lang="en-US" sz="2600" dirty="0" err="1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Tottenham</a:t>
            </a:r>
            <a:r>
              <a:rPr lang="en-US" sz="2600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50800" dist="76200" dir="2700000" algn="tl" rotWithShape="0">
                    <a:prstClr val="black">
                      <a:alpha val="76000"/>
                    </a:prstClr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 Court Road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effectLst>
                <a:outerShdw blurRad="50800" dist="76200" dir="2700000" algn="tl" rotWithShape="0">
                  <a:prstClr val="black">
                    <a:alpha val="76000"/>
                  </a:prstClr>
                </a:outerShdw>
              </a:effectLst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54195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4986841" y="1713834"/>
            <a:ext cx="0" cy="4320976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732197" y="1720126"/>
            <a:ext cx="0" cy="4320976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8428602" y="1720126"/>
            <a:ext cx="0" cy="4320976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3652350" y="2507508"/>
            <a:ext cx="521477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652350" y="4061515"/>
            <a:ext cx="521477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3706560" y="5615522"/>
            <a:ext cx="516056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041051" y="2507509"/>
            <a:ext cx="1691146" cy="1554007"/>
          </a:xfrm>
          <a:prstGeom prst="line">
            <a:avLst/>
          </a:prstGeom>
          <a:ln>
            <a:solidFill>
              <a:srgbClr val="FFFFFF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6732197" y="2507509"/>
            <a:ext cx="1691146" cy="1554007"/>
          </a:xfrm>
          <a:prstGeom prst="line">
            <a:avLst/>
          </a:prstGeom>
          <a:ln>
            <a:solidFill>
              <a:srgbClr val="FFFFFF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4986841" y="4061516"/>
            <a:ext cx="1691146" cy="1554007"/>
          </a:xfrm>
          <a:prstGeom prst="line">
            <a:avLst/>
          </a:prstGeom>
          <a:ln>
            <a:solidFill>
              <a:srgbClr val="FFFFFF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6737457" y="4061516"/>
            <a:ext cx="1691146" cy="1554007"/>
          </a:xfrm>
          <a:prstGeom prst="line">
            <a:avLst/>
          </a:prstGeom>
          <a:ln>
            <a:solidFill>
              <a:srgbClr val="FFFFFF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3652350" y="3033802"/>
            <a:ext cx="1334491" cy="461655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sz="2400" b="1" cap="small" dirty="0">
                <a:solidFill>
                  <a:srgbClr val="FFFF00"/>
                </a:solidFill>
                <a:latin typeface="Helvetica"/>
                <a:ea typeface=""/>
                <a:cs typeface="Helvetica"/>
              </a:rPr>
              <a:t>Share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671467" y="4611613"/>
            <a:ext cx="1315373" cy="830987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sz="2400" b="1" cap="small" dirty="0">
                <a:solidFill>
                  <a:srgbClr val="FFFF00"/>
                </a:solidFill>
                <a:latin typeface="Helvetica"/>
                <a:ea typeface=""/>
                <a:cs typeface="Helvetica"/>
              </a:rPr>
              <a:t>Don’t Share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4986841" y="1889466"/>
            <a:ext cx="1750615" cy="461655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sz="2400" b="1" cap="small" dirty="0">
                <a:solidFill>
                  <a:srgbClr val="00FFFF"/>
                </a:solidFill>
                <a:latin typeface="Helvetica"/>
                <a:ea typeface=""/>
                <a:cs typeface="Helvetica"/>
              </a:rPr>
              <a:t>Share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6732197" y="1676521"/>
            <a:ext cx="1696406" cy="830987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sz="2400" b="1" cap="small" dirty="0">
                <a:solidFill>
                  <a:srgbClr val="00FFFF"/>
                </a:solidFill>
                <a:latin typeface="Helvetica"/>
                <a:ea typeface=""/>
                <a:cs typeface="Helvetica"/>
              </a:rPr>
              <a:t>Don’t Share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041051" y="3095256"/>
            <a:ext cx="1282212" cy="923320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FFFF00"/>
                </a:solidFill>
                <a:latin typeface="Helvetica"/>
                <a:ea typeface=""/>
                <a:cs typeface="Helvetica"/>
              </a:rPr>
              <a:t>Good chance</a:t>
            </a:r>
          </a:p>
          <a:p>
            <a:pPr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FFFF00"/>
                </a:solidFill>
                <a:latin typeface="Helvetica"/>
                <a:ea typeface=""/>
                <a:cs typeface="Helvetica"/>
              </a:rPr>
              <a:t>of survival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6732197" y="3138196"/>
            <a:ext cx="1282212" cy="923320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FFFF00"/>
                </a:solidFill>
                <a:latin typeface="Helvetica"/>
                <a:ea typeface=""/>
                <a:cs typeface="Helvetica"/>
              </a:rPr>
              <a:t>No</a:t>
            </a:r>
          </a:p>
          <a:p>
            <a:pPr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FFFF00"/>
                </a:solidFill>
                <a:latin typeface="Helvetica"/>
                <a:ea typeface=""/>
                <a:cs typeface="Helvetica"/>
              </a:rPr>
              <a:t>chance</a:t>
            </a:r>
          </a:p>
          <a:p>
            <a:pPr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FFFF00"/>
                </a:solidFill>
                <a:latin typeface="Helvetica"/>
                <a:ea typeface=""/>
                <a:cs typeface="Helvetica"/>
              </a:rPr>
              <a:t>of survival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067787" y="2454036"/>
            <a:ext cx="1696406" cy="646321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FFFF"/>
                </a:solidFill>
                <a:latin typeface="Helvetica"/>
                <a:ea typeface=""/>
                <a:cs typeface="Helvetica"/>
              </a:rPr>
              <a:t>Good chance of survival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1084" y="2507508"/>
            <a:ext cx="3009558" cy="29806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6" name="TextBox 25"/>
          <p:cNvSpPr txBox="1"/>
          <p:nvPr/>
        </p:nvSpPr>
        <p:spPr>
          <a:xfrm>
            <a:off x="6732197" y="4711501"/>
            <a:ext cx="1282212" cy="923320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FFFF00"/>
                </a:solidFill>
                <a:latin typeface="Helvetica"/>
                <a:ea typeface=""/>
                <a:cs typeface="Helvetica"/>
              </a:rPr>
              <a:t>Poor</a:t>
            </a:r>
          </a:p>
          <a:p>
            <a:pPr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FFFF00"/>
                </a:solidFill>
                <a:latin typeface="Helvetica"/>
                <a:ea typeface=""/>
                <a:cs typeface="Helvetica"/>
              </a:rPr>
              <a:t>chance</a:t>
            </a:r>
          </a:p>
          <a:p>
            <a:pPr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FFFF00"/>
                </a:solidFill>
                <a:latin typeface="Helvetica"/>
                <a:ea typeface=""/>
                <a:cs typeface="Helvetica"/>
              </a:rPr>
              <a:t>of survival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986841" y="4698134"/>
            <a:ext cx="1282212" cy="923320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FFFF00"/>
                </a:solidFill>
                <a:latin typeface="Helvetica"/>
                <a:ea typeface=""/>
                <a:cs typeface="Helvetica"/>
              </a:rPr>
              <a:t>Almost certain</a:t>
            </a:r>
          </a:p>
          <a:p>
            <a:pPr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FFFF00"/>
                </a:solidFill>
                <a:latin typeface="Helvetica"/>
                <a:ea typeface=""/>
                <a:cs typeface="Helvetica"/>
              </a:rPr>
              <a:t>to survive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764193" y="4018576"/>
            <a:ext cx="1696406" cy="646321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FFFF"/>
                </a:solidFill>
                <a:latin typeface="Helvetica"/>
                <a:ea typeface=""/>
                <a:cs typeface="Helvetica"/>
              </a:rPr>
              <a:t>Poor chance of survival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041051" y="4051813"/>
            <a:ext cx="1696406" cy="646321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FFFF"/>
                </a:solidFill>
                <a:latin typeface="Helvetica"/>
                <a:ea typeface=""/>
                <a:cs typeface="Helvetica"/>
              </a:rPr>
              <a:t>No chance of survival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764193" y="2488727"/>
            <a:ext cx="1696406" cy="646321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305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FFFF"/>
                </a:solidFill>
                <a:latin typeface="Helvetica"/>
                <a:ea typeface=""/>
                <a:cs typeface="Helvetica"/>
              </a:rPr>
              <a:t>Almost certain to survive</a:t>
            </a:r>
          </a:p>
        </p:txBody>
      </p:sp>
    </p:spTree>
    <p:extLst>
      <p:ext uri="{BB962C8B-B14F-4D97-AF65-F5344CB8AC3E}">
        <p14:creationId xmlns:p14="http://schemas.microsoft.com/office/powerpoint/2010/main" val="21300412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 Box 1"/>
          <p:cNvSpPr txBox="1">
            <a:spLocks noChangeArrowheads="1"/>
          </p:cNvSpPr>
          <p:nvPr/>
        </p:nvSpPr>
        <p:spPr bwMode="auto">
          <a:xfrm>
            <a:off x="515521" y="488521"/>
            <a:ext cx="8402400" cy="48628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59106" rIns="81638" bIns="40819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algn="ctr" defTabSz="407526" hangingPunct="0">
              <a:lnSpc>
                <a:spcPct val="98000"/>
              </a:lnSpc>
              <a:buClr>
                <a:srgbClr val="000000"/>
              </a:buClr>
              <a:buSzPct val="100000"/>
            </a:pPr>
            <a:r>
              <a:rPr lang="en-GB" sz="4354" b="1">
                <a:solidFill>
                  <a:srgbClr val="FFFF00"/>
                </a:solidFill>
                <a:latin typeface="Bookman Old Style" charset="0"/>
              </a:rPr>
              <a:t>What is the best strategy?</a:t>
            </a:r>
          </a:p>
        </p:txBody>
      </p:sp>
      <p:sp>
        <p:nvSpPr>
          <p:cNvPr id="9219" name="Rectangle 3"/>
          <p:cNvSpPr>
            <a:spLocks noChangeArrowheads="1"/>
          </p:cNvSpPr>
          <p:nvPr/>
        </p:nvSpPr>
        <p:spPr bwMode="auto">
          <a:xfrm>
            <a:off x="8099145" y="6566761"/>
            <a:ext cx="987256" cy="1896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81638" tIns="42452" rIns="81638" bIns="42452">
            <a:spAutoFit/>
          </a:bodyPr>
          <a:lstStyle/>
          <a:p>
            <a:pPr defTabSz="407526" hangingPunct="0">
              <a:lnSpc>
                <a:spcPct val="93000"/>
              </a:lnSpc>
              <a:buClr>
                <a:srgbClr val="000000"/>
              </a:buClr>
              <a:buSzPct val="100000"/>
              <a:tabLst>
                <a:tab pos="0" algn="l"/>
                <a:tab pos="406086" algn="l"/>
                <a:tab pos="813612" algn="l"/>
                <a:tab pos="1221138" algn="l"/>
                <a:tab pos="1628664" algn="l"/>
                <a:tab pos="2036190" algn="l"/>
                <a:tab pos="2443717" algn="l"/>
                <a:tab pos="2851242" algn="l"/>
                <a:tab pos="3258769" algn="l"/>
                <a:tab pos="3666294" algn="l"/>
                <a:tab pos="4073821" algn="l"/>
                <a:tab pos="4481346" algn="l"/>
                <a:tab pos="4888873" algn="l"/>
                <a:tab pos="5296398" algn="l"/>
                <a:tab pos="5703925" algn="l"/>
                <a:tab pos="6111450" algn="l"/>
                <a:tab pos="6518977" algn="l"/>
                <a:tab pos="6926502" algn="l"/>
                <a:tab pos="7334029" algn="l"/>
                <a:tab pos="7741554" algn="l"/>
                <a:tab pos="8149081" algn="l"/>
              </a:tabLst>
            </a:pPr>
            <a:r>
              <a:rPr lang="en-US" sz="726" dirty="0">
                <a:solidFill>
                  <a:srgbClr val="7878DE"/>
                </a:solidFill>
                <a:latin typeface="Arial" charset="0"/>
                <a:cs typeface="MS Gothic" charset="0"/>
              </a:rPr>
              <a:t>Image: PD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1841" y="1534793"/>
            <a:ext cx="4488470" cy="47128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8021686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04860" y="557772"/>
            <a:ext cx="5910798" cy="5776998"/>
            <a:chOff x="1605537" y="533497"/>
            <a:chExt cx="6516244" cy="6368739"/>
          </a:xfrm>
        </p:grpSpPr>
        <p:grpSp>
          <p:nvGrpSpPr>
            <p:cNvPr id="12" name="Group 11"/>
            <p:cNvGrpSpPr/>
            <p:nvPr/>
          </p:nvGrpSpPr>
          <p:grpSpPr>
            <a:xfrm>
              <a:off x="1605537" y="533497"/>
              <a:ext cx="6516244" cy="6368739"/>
              <a:chOff x="1605537" y="533497"/>
              <a:chExt cx="6516244" cy="6368739"/>
            </a:xfrm>
          </p:grpSpPr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2">
                <a:alphaModFix/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0" b="100000" l="0" r="100000">
                            <a14:foregroundMark x1="48868" y1="71117" x2="48868" y2="71117"/>
                            <a14:foregroundMark x1="10253" y1="67847" x2="10253" y2="67847"/>
                            <a14:foregroundMark x1="30226" y1="50817" x2="30226" y2="50817"/>
                            <a14:foregroundMark x1="46605" y1="36921" x2="46605" y2="36921"/>
                            <a14:foregroundMark x1="45806" y1="9401" x2="45806" y2="9401"/>
                            <a14:foregroundMark x1="72304" y1="45095" x2="72304" y2="45095"/>
                            <a14:foregroundMark x1="58189" y1="36376" x2="58189" y2="36376"/>
                            <a14:foregroundMark x1="21704" y1="26703" x2="21704" y2="26703"/>
                            <a14:foregroundMark x1="21704" y1="30109" x2="21704" y2="30109"/>
                            <a14:foregroundMark x1="21704" y1="32425" x2="21704" y2="32425"/>
                            <a14:foregroundMark x1="21704" y1="35559" x2="21704" y2="35559"/>
                            <a14:foregroundMark x1="21571" y1="67847" x2="21571" y2="67847"/>
                            <a14:foregroundMark x1="21704" y1="72752" x2="21704" y2="72752"/>
                            <a14:foregroundMark x1="85752" y1="29973" x2="85752" y2="29973"/>
                            <a14:foregroundMark x1="94940" y1="3134" x2="94940" y2="3134"/>
                            <a14:foregroundMark x1="83888" y1="3134" x2="83888" y2="3134"/>
                            <a14:foregroundMark x1="21704" y1="4768" x2="21704" y2="4768"/>
                            <a14:foregroundMark x1="3329" y1="25204" x2="3329" y2="25204"/>
                            <a14:foregroundMark x1="3462" y1="52316" x2="3462" y2="52316"/>
                            <a14:foregroundMark x1="3462" y1="37875" x2="3462" y2="37875"/>
                            <a14:foregroundMark x1="3329" y1="29564" x2="3329" y2="29564"/>
                            <a14:foregroundMark x1="3329" y1="43597" x2="3329" y2="43597"/>
                            <a14:foregroundMark x1="41678" y1="67302" x2="41678" y2="67302"/>
                            <a14:foregroundMark x1="42743" y1="96458" x2="42743" y2="96458"/>
                            <a14:foregroundMark x1="45939" y1="96458" x2="45939" y2="96458"/>
                            <a14:foregroundMark x1="54194" y1="96594" x2="54194" y2="96594"/>
                            <a14:foregroundMark x1="64048" y1="96458" x2="64048" y2="96458"/>
                            <a14:foregroundMark x1="74035" y1="96730" x2="74035" y2="96730"/>
                            <a14:foregroundMark x1="62051" y1="16076" x2="62051" y2="16076"/>
                            <a14:foregroundMark x1="94541" y1="96322" x2="94541" y2="96322"/>
                            <a14:foregroundMark x1="23968" y1="96730" x2="23968" y2="96730"/>
                            <a14:foregroundMark x1="8921" y1="96730" x2="8921" y2="96730"/>
                            <a14:foregroundMark x1="3462" y1="85831" x2="3462" y2="85831"/>
                            <a14:foregroundMark x1="3462" y1="69619" x2="3462" y2="69619"/>
                            <a14:foregroundMark x1="34754" y1="11444" x2="34754" y2="11444"/>
                            <a14:foregroundMark x1="3462" y1="62398" x2="3462" y2="62398"/>
                            <a14:foregroundMark x1="3462" y1="57493" x2="3462" y2="57493"/>
                            <a14:foregroundMark x1="3329" y1="65940" x2="3329" y2="65940"/>
                            <a14:foregroundMark x1="41012" y1="16213" x2="41012" y2="16213"/>
                            <a14:foregroundMark x1="3462" y1="77112" x2="3462" y2="77112"/>
                            <a14:foregroundMark x1="3329" y1="82153" x2="3329" y2="82153"/>
                            <a14:foregroundMark x1="3462" y1="91144" x2="3462" y2="91144"/>
                            <a14:foregroundMark x1="3329" y1="74251" x2="3329" y2="74251"/>
                            <a14:foregroundMark x1="35153" y1="3134" x2="35153" y2="3134"/>
                            <a14:foregroundMark x1="62051" y1="3134" x2="62051" y2="3134"/>
                            <a14:foregroundMark x1="21704" y1="15395" x2="21704" y2="15395"/>
                            <a14:foregroundMark x1="21704" y1="8447" x2="21704" y2="8447"/>
                            <a14:foregroundMark x1="3462" y1="49728" x2="3462" y2="49728"/>
                            <a14:foregroundMark x1="3462" y1="33787" x2="3462" y2="33787"/>
                            <a14:foregroundMark x1="36618" y1="63351" x2="36618" y2="63351"/>
                            <a14:foregroundMark x1="43142" y1="29019" x2="43142" y2="29019"/>
                            <a14:foregroundMark x1="51398" y1="13488" x2="51398" y2="13488"/>
                            <a14:foregroundMark x1="75366" y1="26703" x2="75366" y2="26703"/>
                            <a14:foregroundMark x1="80559" y1="35422" x2="80559" y2="35422"/>
                            <a14:foregroundMark x1="85885" y1="41417" x2="85885" y2="41417"/>
                            <a14:foregroundMark x1="85619" y1="25341" x2="85619" y2="25341"/>
                            <a14:foregroundMark x1="81092" y1="12807" x2="81092" y2="12807"/>
                            <a14:foregroundMark x1="74434" y1="21935" x2="74434" y2="21935"/>
                            <a14:foregroundMark x1="48069" y1="32153" x2="48069" y2="32153"/>
                            <a14:foregroundMark x1="54194" y1="73025" x2="54194" y2="73025"/>
                            <a14:foregroundMark x1="51265" y1="82289" x2="51265" y2="82289"/>
                            <a14:foregroundMark x1="44341" y1="73842" x2="44341" y2="73842"/>
                            <a14:foregroundMark x1="51531" y1="66621" x2="51531" y2="66621"/>
                            <a14:foregroundMark x1="49268" y1="64305" x2="49268" y2="64305"/>
                            <a14:foregroundMark x1="54860" y1="47548" x2="54860" y2="47548"/>
                            <a14:foregroundMark x1="49534" y1="41144" x2="49534" y2="41144"/>
                            <a14:foregroundMark x1="39680" y1="31335" x2="39680" y2="31335"/>
                            <a14:foregroundMark x1="35952" y1="27112" x2="35952" y2="27112"/>
                            <a14:foregroundMark x1="29827" y1="17030" x2="29827" y2="17030"/>
                            <a14:foregroundMark x1="34221" y1="15395" x2="34221" y2="15395"/>
                            <a14:foregroundMark x1="38748" y1="13488" x2="38748" y2="13488"/>
                            <a14:foregroundMark x1="42210" y1="12670" x2="42210" y2="12670"/>
                            <a14:foregroundMark x1="48469" y1="16485" x2="48469" y2="16485"/>
                            <a14:foregroundMark x1="60186" y1="10763" x2="60186" y2="10763"/>
                            <a14:foregroundMark x1="3462" y1="94005" x2="3462" y2="94005"/>
                            <a14:foregroundMark x1="65779" y1="3134" x2="65779" y2="3134"/>
                            <a14:foregroundMark x1="75499" y1="3134" x2="75499" y2="3134"/>
                            <a14:foregroundMark x1="48202" y1="3134" x2="48202" y2="3134"/>
                            <a14:backgroundMark x1="4794" y1="97003" x2="4794" y2="97003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605537" y="533497"/>
                <a:ext cx="6516244" cy="6368739"/>
              </a:xfrm>
              <a:prstGeom prst="rect">
                <a:avLst/>
              </a:prstGeom>
            </p:spPr>
          </p:pic>
          <p:sp>
            <p:nvSpPr>
              <p:cNvPr id="22" name="TextBox 21"/>
              <p:cNvSpPr txBox="1"/>
              <p:nvPr/>
            </p:nvSpPr>
            <p:spPr>
              <a:xfrm>
                <a:off x="2067316" y="2649785"/>
                <a:ext cx="758482" cy="960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407526" hangingPunct="0">
                  <a:lnSpc>
                    <a:spcPct val="93000"/>
                  </a:lnSpc>
                  <a:buClr>
                    <a:srgbClr val="000000"/>
                  </a:buClr>
                  <a:buSzPct val="100000"/>
                </a:pPr>
                <a:r>
                  <a:rPr lang="en-US" sz="5443" b="1" dirty="0">
                    <a:ln>
                      <a:solidFill>
                        <a:srgbClr val="000000"/>
                      </a:solidFill>
                    </a:ln>
                    <a:solidFill>
                      <a:srgbClr val="008000"/>
                    </a:solidFill>
                    <a:latin typeface="Arial" charset="0"/>
                    <a:cs typeface="MS Gothic" charset="0"/>
                  </a:rPr>
                  <a:t>C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3863724" y="833200"/>
                <a:ext cx="758482" cy="960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407526" hangingPunct="0">
                  <a:lnSpc>
                    <a:spcPct val="93000"/>
                  </a:lnSpc>
                  <a:buClr>
                    <a:srgbClr val="000000"/>
                  </a:buClr>
                  <a:buSzPct val="100000"/>
                </a:pPr>
                <a:r>
                  <a:rPr lang="en-US" sz="5443" b="1" dirty="0">
                    <a:ln>
                      <a:solidFill>
                        <a:srgbClr val="000000"/>
                      </a:solidFill>
                    </a:ln>
                    <a:solidFill>
                      <a:srgbClr val="008000"/>
                    </a:solidFill>
                    <a:latin typeface="Arial" charset="0"/>
                    <a:cs typeface="MS Gothic" charset="0"/>
                  </a:rPr>
                  <a:t>C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067316" y="4938536"/>
                <a:ext cx="758482" cy="960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407526" hangingPunct="0">
                  <a:lnSpc>
                    <a:spcPct val="93000"/>
                  </a:lnSpc>
                  <a:buClr>
                    <a:srgbClr val="000000"/>
                  </a:buClr>
                  <a:buSzPct val="100000"/>
                </a:pPr>
                <a:r>
                  <a:rPr lang="en-US" sz="5443" b="1" dirty="0">
                    <a:ln w="3175" cmpd="sng">
                      <a:solidFill>
                        <a:srgbClr val="000000"/>
                      </a:solidFill>
                    </a:ln>
                    <a:solidFill>
                      <a:srgbClr val="FF0000"/>
                    </a:solidFill>
                    <a:latin typeface="Arial" charset="0"/>
                    <a:cs typeface="MS Gothic" charset="0"/>
                  </a:rPr>
                  <a:t>D</a:t>
                </a: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6255903" y="833200"/>
                <a:ext cx="758482" cy="960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407526" hangingPunct="0">
                  <a:lnSpc>
                    <a:spcPct val="93000"/>
                  </a:lnSpc>
                  <a:buClr>
                    <a:srgbClr val="000000"/>
                  </a:buClr>
                  <a:buSzPct val="100000"/>
                </a:pPr>
                <a:r>
                  <a:rPr lang="en-US" sz="5443" b="1" dirty="0">
                    <a:ln>
                      <a:solidFill>
                        <a:srgbClr val="000000"/>
                      </a:solidFill>
                    </a:ln>
                    <a:solidFill>
                      <a:srgbClr val="FF0000"/>
                    </a:solidFill>
                    <a:latin typeface="Arial" charset="0"/>
                    <a:cs typeface="MS Gothic" charset="0"/>
                  </a:rPr>
                  <a:t>D</a:t>
                </a:r>
              </a:p>
            </p:txBody>
          </p:sp>
        </p:grpSp>
        <p:sp>
          <p:nvSpPr>
            <p:cNvPr id="13" name="TextBox 12"/>
            <p:cNvSpPr txBox="1"/>
            <p:nvPr/>
          </p:nvSpPr>
          <p:spPr>
            <a:xfrm>
              <a:off x="6505507" y="2099970"/>
              <a:ext cx="1058905" cy="960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07526" hangingPunct="0">
                <a:lnSpc>
                  <a:spcPct val="93000"/>
                </a:lnSpc>
                <a:buClr>
                  <a:srgbClr val="000000"/>
                </a:buClr>
                <a:buSzPct val="100000"/>
              </a:pPr>
              <a:r>
                <a:rPr lang="en-US" sz="5443" b="1" dirty="0">
                  <a:solidFill>
                    <a:srgbClr val="000000"/>
                  </a:solidFill>
                  <a:latin typeface="Arial" charset="0"/>
                  <a:cs typeface="MS Gothic" charset="0"/>
                </a:rPr>
                <a:t>10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140860" y="5419437"/>
              <a:ext cx="1058905" cy="960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07526" hangingPunct="0">
                <a:lnSpc>
                  <a:spcPct val="93000"/>
                </a:lnSpc>
                <a:buClr>
                  <a:srgbClr val="000000"/>
                </a:buClr>
                <a:buSzPct val="100000"/>
              </a:pPr>
              <a:r>
                <a:rPr lang="en-US" sz="5443" b="1" dirty="0">
                  <a:solidFill>
                    <a:srgbClr val="000000"/>
                  </a:solidFill>
                  <a:latin typeface="Arial" charset="0"/>
                  <a:cs typeface="MS Gothic" charset="0"/>
                </a:rPr>
                <a:t>10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759461" y="3061772"/>
              <a:ext cx="631244" cy="960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07526" hangingPunct="0">
                <a:lnSpc>
                  <a:spcPct val="93000"/>
                </a:lnSpc>
                <a:buClr>
                  <a:srgbClr val="000000"/>
                </a:buClr>
                <a:buSzPct val="100000"/>
              </a:pPr>
              <a:r>
                <a:rPr lang="en-US" sz="5443" b="1" dirty="0">
                  <a:solidFill>
                    <a:srgbClr val="000000"/>
                  </a:solidFill>
                  <a:latin typeface="Arial" charset="0"/>
                  <a:cs typeface="MS Gothic" charset="0"/>
                </a:rPr>
                <a:t>0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366667" y="4457635"/>
              <a:ext cx="631244" cy="960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07526" hangingPunct="0">
                <a:lnSpc>
                  <a:spcPct val="93000"/>
                </a:lnSpc>
                <a:buClr>
                  <a:srgbClr val="000000"/>
                </a:buClr>
                <a:buSzPct val="100000"/>
              </a:pPr>
              <a:r>
                <a:rPr lang="en-US" sz="5443" b="1" dirty="0">
                  <a:solidFill>
                    <a:srgbClr val="000000"/>
                  </a:solidFill>
                  <a:latin typeface="Arial" charset="0"/>
                  <a:cs typeface="MS Gothic" charset="0"/>
                </a:rPr>
                <a:t>0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779660" y="5493077"/>
              <a:ext cx="631244" cy="960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07526" hangingPunct="0">
                <a:lnSpc>
                  <a:spcPct val="93000"/>
                </a:lnSpc>
                <a:buClr>
                  <a:srgbClr val="000000"/>
                </a:buClr>
                <a:buSzPct val="100000"/>
              </a:pPr>
              <a:r>
                <a:rPr lang="en-US" sz="5443" b="1" dirty="0">
                  <a:solidFill>
                    <a:srgbClr val="000000"/>
                  </a:solidFill>
                  <a:latin typeface="Arial" charset="0"/>
                  <a:cs typeface="MS Gothic" charset="0"/>
                </a:rPr>
                <a:t>2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808074" y="4531275"/>
              <a:ext cx="631244" cy="960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07526" hangingPunct="0">
                <a:lnSpc>
                  <a:spcPct val="93000"/>
                </a:lnSpc>
                <a:buClr>
                  <a:srgbClr val="000000"/>
                </a:buClr>
                <a:buSzPct val="100000"/>
              </a:pPr>
              <a:r>
                <a:rPr lang="en-US" sz="5443" b="1" dirty="0">
                  <a:solidFill>
                    <a:srgbClr val="000000"/>
                  </a:solidFill>
                  <a:latin typeface="Arial" charset="0"/>
                  <a:cs typeface="MS Gothic" charset="0"/>
                </a:rPr>
                <a:t>2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386969" y="3061772"/>
              <a:ext cx="631244" cy="960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07526" hangingPunct="0">
                <a:lnSpc>
                  <a:spcPct val="93000"/>
                </a:lnSpc>
                <a:buClr>
                  <a:srgbClr val="000000"/>
                </a:buClr>
                <a:buSzPct val="100000"/>
              </a:pPr>
              <a:r>
                <a:rPr lang="en-US" sz="5443" b="1" dirty="0">
                  <a:solidFill>
                    <a:srgbClr val="000000"/>
                  </a:solidFill>
                  <a:latin typeface="Arial" charset="0"/>
                  <a:cs typeface="MS Gothic" charset="0"/>
                </a:rPr>
                <a:t>6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366667" y="2099970"/>
              <a:ext cx="631244" cy="960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07526" hangingPunct="0">
                <a:lnSpc>
                  <a:spcPct val="93000"/>
                </a:lnSpc>
                <a:buClr>
                  <a:srgbClr val="000000"/>
                </a:buClr>
                <a:buSzPct val="100000"/>
              </a:pPr>
              <a:r>
                <a:rPr lang="en-US" sz="5443" b="1" dirty="0">
                  <a:solidFill>
                    <a:srgbClr val="000000"/>
                  </a:solidFill>
                  <a:latin typeface="Arial" charset="0"/>
                  <a:cs typeface="MS Gothic" charset="0"/>
                </a:rPr>
                <a:t>6</a:t>
              </a: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6162286" y="1590885"/>
            <a:ext cx="2672399" cy="33638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US" sz="2540" dirty="0">
                <a:solidFill>
                  <a:srgbClr val="FFFFFF"/>
                </a:solidFill>
                <a:latin typeface="Arial" charset="0"/>
                <a:cs typeface="MS Gothic" charset="0"/>
              </a:rPr>
              <a:t>Against...</a:t>
            </a:r>
          </a:p>
          <a:p>
            <a:pPr algn="ctr"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br>
              <a:rPr lang="en-US" sz="2540" dirty="0">
                <a:solidFill>
                  <a:srgbClr val="FFFFFF"/>
                </a:solidFill>
                <a:latin typeface="Arial" charset="0"/>
                <a:cs typeface="MS Gothic" charset="0"/>
              </a:rPr>
            </a:br>
            <a:r>
              <a:rPr lang="en-US" sz="2540" b="1" dirty="0">
                <a:solidFill>
                  <a:srgbClr val="06FF00"/>
                </a:solidFill>
                <a:latin typeface="Arial" charset="0"/>
                <a:cs typeface="MS Gothic" charset="0"/>
              </a:rPr>
              <a:t>ALWAYS C</a:t>
            </a:r>
          </a:p>
          <a:p>
            <a:pPr algn="ctr"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endParaRPr lang="en-US" sz="2540" b="1" dirty="0">
              <a:solidFill>
                <a:srgbClr val="FFFFFF"/>
              </a:solidFill>
              <a:latin typeface="Arial" charset="0"/>
              <a:cs typeface="MS Gothic" charset="0"/>
            </a:endParaRPr>
          </a:p>
          <a:p>
            <a:pPr algn="ctr"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endParaRPr lang="en-US" sz="2540" b="1" dirty="0">
              <a:solidFill>
                <a:srgbClr val="FFFFFF"/>
              </a:solidFill>
              <a:latin typeface="Arial" charset="0"/>
              <a:cs typeface="MS Gothic" charset="0"/>
            </a:endParaRPr>
          </a:p>
          <a:p>
            <a:pPr algn="ctr"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US" sz="2540" b="1" dirty="0">
                <a:solidFill>
                  <a:srgbClr val="FF0000"/>
                </a:solidFill>
                <a:latin typeface="Arial" charset="0"/>
                <a:cs typeface="MS Gothic" charset="0"/>
              </a:rPr>
              <a:t>ALWAYS D</a:t>
            </a:r>
          </a:p>
          <a:p>
            <a:pPr algn="ctr"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endParaRPr lang="en-US" sz="2540" b="1" dirty="0">
              <a:solidFill>
                <a:srgbClr val="FFFFFF"/>
              </a:solidFill>
              <a:latin typeface="Arial" charset="0"/>
              <a:cs typeface="MS Gothic" charset="0"/>
            </a:endParaRPr>
          </a:p>
          <a:p>
            <a:pPr algn="ctr"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endParaRPr lang="en-US" sz="2540" b="1" dirty="0">
              <a:solidFill>
                <a:srgbClr val="FFFFFF"/>
              </a:solidFill>
              <a:latin typeface="Arial" charset="0"/>
              <a:cs typeface="MS Gothic" charset="0"/>
            </a:endParaRPr>
          </a:p>
          <a:p>
            <a:pPr algn="ctr"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US" sz="2540" b="1" dirty="0">
                <a:solidFill>
                  <a:srgbClr val="00FFFF"/>
                </a:solidFill>
                <a:latin typeface="Arial" charset="0"/>
                <a:cs typeface="MS Gothic" charset="0"/>
              </a:rPr>
              <a:t>ALTERNATE </a:t>
            </a:r>
            <a:r>
              <a:rPr lang="en-US" sz="2540" b="1" dirty="0">
                <a:solidFill>
                  <a:srgbClr val="06FF00"/>
                </a:solidFill>
                <a:latin typeface="Arial" charset="0"/>
                <a:cs typeface="MS Gothic" charset="0"/>
              </a:rPr>
              <a:t>C</a:t>
            </a:r>
            <a:r>
              <a:rPr lang="en-US" sz="2540" b="1" dirty="0">
                <a:solidFill>
                  <a:srgbClr val="FF0000"/>
                </a:solidFill>
                <a:latin typeface="Arial" charset="0"/>
                <a:cs typeface="MS Gothic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13493318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ext Box 1"/>
          <p:cNvSpPr txBox="1">
            <a:spLocks noChangeArrowheads="1"/>
          </p:cNvSpPr>
          <p:nvPr/>
        </p:nvSpPr>
        <p:spPr bwMode="auto">
          <a:xfrm>
            <a:off x="599041" y="2001945"/>
            <a:ext cx="8193600" cy="28207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51922" rIns="81638" bIns="40819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algn="ctr" defTabSz="407526" hangingPunct="0">
              <a:lnSpc>
                <a:spcPct val="98000"/>
              </a:lnSpc>
              <a:buClr>
                <a:srgbClr val="000000"/>
              </a:buClr>
              <a:buSzPct val="100000"/>
            </a:pPr>
            <a:r>
              <a:rPr lang="en-GB" sz="7257" b="1" dirty="0">
                <a:solidFill>
                  <a:srgbClr val="FFFF00"/>
                </a:solidFill>
                <a:latin typeface="Bookman Old Style" charset="0"/>
              </a:rPr>
              <a:t>Why do people</a:t>
            </a:r>
          </a:p>
          <a:p>
            <a:pPr algn="ctr" defTabSz="407526" hangingPunct="0">
              <a:lnSpc>
                <a:spcPct val="98000"/>
              </a:lnSpc>
              <a:buClr>
                <a:srgbClr val="000000"/>
              </a:buClr>
              <a:buSzPct val="100000"/>
            </a:pPr>
            <a:r>
              <a:rPr lang="en-GB" sz="7257" b="1" dirty="0">
                <a:solidFill>
                  <a:srgbClr val="FFFF00"/>
                </a:solidFill>
                <a:latin typeface="Bookman Old Style" charset="0"/>
              </a:rPr>
              <a:t>cooperate?</a:t>
            </a:r>
          </a:p>
        </p:txBody>
      </p:sp>
    </p:spTree>
    <p:extLst>
      <p:ext uri="{BB962C8B-B14F-4D97-AF65-F5344CB8AC3E}">
        <p14:creationId xmlns:p14="http://schemas.microsoft.com/office/powerpoint/2010/main" val="160512176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ext Box 1"/>
          <p:cNvSpPr txBox="1">
            <a:spLocks noChangeArrowheads="1"/>
          </p:cNvSpPr>
          <p:nvPr/>
        </p:nvSpPr>
        <p:spPr bwMode="auto">
          <a:xfrm>
            <a:off x="-1" y="5561518"/>
            <a:ext cx="9144000" cy="930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61718" rIns="81638" bIns="40819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algn="ctr"/>
            <a:r>
              <a:rPr lang="en-GB" sz="2358" b="1" dirty="0">
                <a:solidFill>
                  <a:srgbClr val="FFFFFF"/>
                </a:solidFill>
                <a:cs typeface="Arial Unicode MS" charset="0"/>
              </a:rPr>
              <a:t>What is the best strategy to</a:t>
            </a:r>
          </a:p>
          <a:p>
            <a:pPr algn="ctr"/>
            <a:r>
              <a:rPr lang="en-GB" sz="2358" b="1" dirty="0">
                <a:solidFill>
                  <a:srgbClr val="FFFFFF"/>
                </a:solidFill>
                <a:cs typeface="Arial Unicode MS" charset="0"/>
              </a:rPr>
              <a:t>use against </a:t>
            </a:r>
            <a:r>
              <a:rPr lang="en-GB" sz="2358" b="1" dirty="0">
                <a:solidFill>
                  <a:srgbClr val="FFFF00"/>
                </a:solidFill>
                <a:cs typeface="Arial Unicode MS" charset="0"/>
              </a:rPr>
              <a:t>Grim Trigger</a:t>
            </a:r>
            <a:r>
              <a:rPr lang="en-GB" sz="2358" b="1" dirty="0">
                <a:solidFill>
                  <a:srgbClr val="FFFFFF"/>
                </a:solidFill>
                <a:cs typeface="Arial Unicode MS" charset="0"/>
              </a:rPr>
              <a:t>?</a:t>
            </a:r>
            <a:endParaRPr lang="en-GB" sz="2358" b="1" dirty="0">
              <a:solidFill>
                <a:srgbClr val="FFFFFF"/>
              </a:solidFill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0" y="448852"/>
            <a:ext cx="9144000" cy="7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42452" rIns="81638" bIns="42452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/>
            <a:r>
              <a:rPr lang="en-US" sz="3991" b="1" dirty="0">
                <a:solidFill>
                  <a:srgbClr val="FFFF00"/>
                </a:solidFill>
                <a:latin typeface="Bookman Old Style" charset="0"/>
                <a:cs typeface="Bookman Old Style" charset="0"/>
              </a:rPr>
              <a:t>Grim Trigger</a:t>
            </a:r>
          </a:p>
        </p:txBody>
      </p:sp>
      <p:pic>
        <p:nvPicPr>
          <p:cNvPr id="2" name="Picture 1" descr="Pistolet_incruste.jp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5845" y="1340798"/>
            <a:ext cx="7155694" cy="40323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5316923" y="6566761"/>
            <a:ext cx="3769478" cy="197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81638" tIns="42452" rIns="81638" bIns="42452">
            <a:spAutoFit/>
          </a:bodyPr>
          <a:lstStyle/>
          <a:p>
            <a:pPr>
              <a:tabLst>
                <a:tab pos="0" algn="l"/>
                <a:tab pos="406086" algn="l"/>
                <a:tab pos="813612" algn="l"/>
                <a:tab pos="1221138" algn="l"/>
                <a:tab pos="1628664" algn="l"/>
                <a:tab pos="2036190" algn="l"/>
                <a:tab pos="2443717" algn="l"/>
                <a:tab pos="2851242" algn="l"/>
                <a:tab pos="3258769" algn="l"/>
                <a:tab pos="3666294" algn="l"/>
                <a:tab pos="4073821" algn="l"/>
                <a:tab pos="4481346" algn="l"/>
                <a:tab pos="4888873" algn="l"/>
                <a:tab pos="5296398" algn="l"/>
                <a:tab pos="5703925" algn="l"/>
                <a:tab pos="6111450" algn="l"/>
                <a:tab pos="6518977" algn="l"/>
                <a:tab pos="6926502" algn="l"/>
                <a:tab pos="7334029" algn="l"/>
                <a:tab pos="7741554" algn="l"/>
                <a:tab pos="8149081" algn="l"/>
              </a:tabLst>
            </a:pPr>
            <a:r>
              <a:rPr lang="en-US" sz="726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Image: CC (Hélène Rival) http://</a:t>
            </a:r>
            <a:r>
              <a:rPr lang="en-US" sz="726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commons.wikimedia.org</a:t>
            </a:r>
            <a:r>
              <a:rPr lang="en-US" sz="726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/wiki/</a:t>
            </a:r>
            <a:r>
              <a:rPr lang="en-US" sz="726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File:Pistolet_incruste.jpg</a:t>
            </a:r>
            <a:endParaRPr lang="en-US" sz="726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41010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ext Box 1"/>
          <p:cNvSpPr txBox="1">
            <a:spLocks noChangeArrowheads="1"/>
          </p:cNvSpPr>
          <p:nvPr/>
        </p:nvSpPr>
        <p:spPr bwMode="auto">
          <a:xfrm>
            <a:off x="519841" y="529976"/>
            <a:ext cx="8170560" cy="7287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1922" rIns="81639" bIns="4082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kumimoji="0" lang="en-GB" sz="4400" b="1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Bookman Old Style" charset="0"/>
                <a:ea typeface="ＭＳ Ｐゴシック" charset="0"/>
              </a:rPr>
              <a:t>The Axelrod Tournaments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3041" y="1700819"/>
            <a:ext cx="3690720" cy="398633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="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56320" y="1686417"/>
            <a:ext cx="3690720" cy="398633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="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6786721" y="6464840"/>
            <a:ext cx="2299680" cy="1934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42452" rIns="81639" bIns="42452">
            <a:spAutoFit/>
          </a:bodyPr>
          <a:lstStyle/>
          <a:p>
            <a:pPr marL="0" marR="0" lvl="0" indent="0" algn="l" defTabSz="4075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0" algn="l"/>
                <a:tab pos="406086" algn="l"/>
                <a:tab pos="813612" algn="l"/>
                <a:tab pos="1221138" algn="l"/>
                <a:tab pos="1628664" algn="l"/>
                <a:tab pos="2036190" algn="l"/>
                <a:tab pos="2443717" algn="l"/>
                <a:tab pos="2851242" algn="l"/>
                <a:tab pos="3258769" algn="l"/>
                <a:tab pos="3666294" algn="l"/>
                <a:tab pos="4073821" algn="l"/>
                <a:tab pos="4481346" algn="l"/>
                <a:tab pos="4888873" algn="l"/>
                <a:tab pos="5296398" algn="l"/>
                <a:tab pos="5703925" algn="l"/>
                <a:tab pos="6111450" algn="l"/>
                <a:tab pos="6518977" algn="l"/>
                <a:tab pos="6926502" algn="l"/>
                <a:tab pos="7334029" algn="l"/>
                <a:tab pos="7741554" algn="l"/>
                <a:tab pos="8149081" algn="l"/>
              </a:tabLst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ＭＳ Ｐゴシック" charset="0"/>
                <a:cs typeface="+mn-cs"/>
              </a:rPr>
              <a:t>Image: http://www.angleseycomputersolutions.com</a:t>
            </a:r>
          </a:p>
        </p:txBody>
      </p:sp>
    </p:spTree>
    <p:extLst>
      <p:ext uri="{BB962C8B-B14F-4D97-AF65-F5344CB8AC3E}">
        <p14:creationId xmlns:p14="http://schemas.microsoft.com/office/powerpoint/2010/main" val="15176063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ext Box 1"/>
          <p:cNvSpPr txBox="1">
            <a:spLocks noChangeArrowheads="1"/>
          </p:cNvSpPr>
          <p:nvPr/>
        </p:nvSpPr>
        <p:spPr bwMode="auto">
          <a:xfrm>
            <a:off x="748801" y="530281"/>
            <a:ext cx="8170560" cy="728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51922" rIns="81638" bIns="40819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algn="ctr" defTabSz="407526" hangingPunct="0">
              <a:lnSpc>
                <a:spcPct val="98000"/>
              </a:lnSpc>
              <a:buClr>
                <a:srgbClr val="000000"/>
              </a:buClr>
              <a:buSzPct val="100000"/>
            </a:pPr>
            <a:r>
              <a:rPr lang="en-GB" sz="4354" b="1">
                <a:solidFill>
                  <a:srgbClr val="FFFF00"/>
                </a:solidFill>
                <a:latin typeface="Bookman Old Style" charset="0"/>
              </a:rPr>
              <a:t>The Axelrod Tournaments</a:t>
            </a:r>
          </a:p>
        </p:txBody>
      </p:sp>
      <p:sp>
        <p:nvSpPr>
          <p:cNvPr id="18434" name="Text Box 2"/>
          <p:cNvSpPr txBox="1">
            <a:spLocks noChangeArrowheads="1"/>
          </p:cNvSpPr>
          <p:nvPr/>
        </p:nvSpPr>
        <p:spPr bwMode="auto">
          <a:xfrm>
            <a:off x="678241" y="2133001"/>
            <a:ext cx="8170560" cy="137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51922" rIns="81638" bIns="40819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defTabSz="407526" hangingPunct="0">
              <a:lnSpc>
                <a:spcPct val="98000"/>
              </a:lnSpc>
              <a:buClr>
                <a:srgbClr val="000000"/>
              </a:buClr>
              <a:buSzPct val="100000"/>
            </a:pPr>
            <a:r>
              <a:rPr lang="en-GB" sz="4354" b="1" dirty="0">
                <a:solidFill>
                  <a:srgbClr val="FFFFFF"/>
                </a:solidFill>
                <a:latin typeface="Bookman Old Style" charset="0"/>
              </a:rPr>
              <a:t>Tournament 1</a:t>
            </a:r>
          </a:p>
          <a:p>
            <a:pPr defTabSz="407526" hangingPunct="0">
              <a:lnSpc>
                <a:spcPct val="98000"/>
              </a:lnSpc>
              <a:buClr>
                <a:srgbClr val="000000"/>
              </a:buClr>
              <a:buSzPct val="100000"/>
            </a:pPr>
            <a:r>
              <a:rPr lang="en-GB" sz="4354" b="1" dirty="0">
                <a:solidFill>
                  <a:srgbClr val="00FFFF"/>
                </a:solidFill>
                <a:latin typeface="Bookman Old Style" charset="0"/>
              </a:rPr>
              <a:t>Winner:</a:t>
            </a:r>
          </a:p>
        </p:txBody>
      </p:sp>
      <p:sp>
        <p:nvSpPr>
          <p:cNvPr id="18435" name="Text Box 3"/>
          <p:cNvSpPr txBox="1">
            <a:spLocks noChangeArrowheads="1"/>
          </p:cNvSpPr>
          <p:nvPr/>
        </p:nvSpPr>
        <p:spPr bwMode="auto">
          <a:xfrm>
            <a:off x="623521" y="4195081"/>
            <a:ext cx="8170560" cy="137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51922" rIns="81638" bIns="40819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defTabSz="407526" hangingPunct="0">
              <a:lnSpc>
                <a:spcPct val="98000"/>
              </a:lnSpc>
              <a:buClr>
                <a:srgbClr val="000000"/>
              </a:buClr>
              <a:buSzPct val="100000"/>
            </a:pPr>
            <a:r>
              <a:rPr lang="en-GB" sz="4354" b="1">
                <a:solidFill>
                  <a:srgbClr val="FFFFFF"/>
                </a:solidFill>
                <a:latin typeface="Bookman Old Style" charset="0"/>
              </a:rPr>
              <a:t>Tournament 2</a:t>
            </a:r>
          </a:p>
          <a:p>
            <a:pPr defTabSz="407526" hangingPunct="0">
              <a:lnSpc>
                <a:spcPct val="98000"/>
              </a:lnSpc>
              <a:buClr>
                <a:srgbClr val="000000"/>
              </a:buClr>
              <a:buSzPct val="100000"/>
            </a:pPr>
            <a:r>
              <a:rPr lang="en-GB" sz="4354" b="1">
                <a:solidFill>
                  <a:srgbClr val="00FFFF"/>
                </a:solidFill>
                <a:latin typeface="Bookman Old Style" charset="0"/>
              </a:rPr>
              <a:t>Winner:</a:t>
            </a:r>
          </a:p>
        </p:txBody>
      </p:sp>
    </p:spTree>
    <p:extLst>
      <p:ext uri="{BB962C8B-B14F-4D97-AF65-F5344CB8AC3E}">
        <p14:creationId xmlns:p14="http://schemas.microsoft.com/office/powerpoint/2010/main" val="99183904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ext Box 1"/>
          <p:cNvSpPr txBox="1">
            <a:spLocks noChangeArrowheads="1"/>
          </p:cNvSpPr>
          <p:nvPr/>
        </p:nvSpPr>
        <p:spPr bwMode="auto">
          <a:xfrm>
            <a:off x="1797121" y="417961"/>
            <a:ext cx="6104160" cy="728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51922" rIns="81638" bIns="40819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algn="ctr" defTabSz="407526" hangingPunct="0">
              <a:lnSpc>
                <a:spcPct val="98000"/>
              </a:lnSpc>
              <a:buClr>
                <a:srgbClr val="000000"/>
              </a:buClr>
              <a:buSzPct val="100000"/>
            </a:pPr>
            <a:r>
              <a:rPr lang="en-GB" sz="4354" b="1">
                <a:solidFill>
                  <a:srgbClr val="FFFF00"/>
                </a:solidFill>
                <a:latin typeface="Bookman Old Style" charset="0"/>
              </a:rPr>
              <a:t>Tit For Tat</a:t>
            </a:r>
          </a:p>
        </p:txBody>
      </p:sp>
      <p:sp>
        <p:nvSpPr>
          <p:cNvPr id="21506" name="Text Box 2"/>
          <p:cNvSpPr txBox="1">
            <a:spLocks noChangeArrowheads="1"/>
          </p:cNvSpPr>
          <p:nvPr/>
        </p:nvSpPr>
        <p:spPr bwMode="auto">
          <a:xfrm>
            <a:off x="71436" y="2876985"/>
            <a:ext cx="1620000" cy="1160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49962" rIns="81638" bIns="40819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algn="r" defTabSz="407526" hangingPunct="0">
              <a:lnSpc>
                <a:spcPct val="98000"/>
              </a:lnSpc>
              <a:buClr>
                <a:srgbClr val="000000"/>
              </a:buClr>
              <a:buSzPct val="100000"/>
            </a:pPr>
            <a:r>
              <a:rPr lang="en-GB" sz="3628" b="1">
                <a:solidFill>
                  <a:srgbClr val="FFFFFF"/>
                </a:solidFill>
                <a:latin typeface="Bookman Old Style" charset="0"/>
              </a:rPr>
              <a:t>??? :</a:t>
            </a:r>
          </a:p>
          <a:p>
            <a:pPr algn="r" defTabSz="407526" hangingPunct="0">
              <a:lnSpc>
                <a:spcPct val="98000"/>
              </a:lnSpc>
              <a:buClr>
                <a:srgbClr val="000000"/>
              </a:buClr>
              <a:buSzPct val="100000"/>
            </a:pPr>
            <a:r>
              <a:rPr lang="en-GB" sz="3628" b="1">
                <a:solidFill>
                  <a:srgbClr val="FFFF00"/>
                </a:solidFill>
                <a:latin typeface="Bookman Old Style" charset="0"/>
              </a:rPr>
              <a:t>TFT :</a:t>
            </a:r>
          </a:p>
        </p:txBody>
      </p:sp>
      <p:pic>
        <p:nvPicPr>
          <p:cNvPr id="2150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93"/>
          <a:stretch>
            <a:fillRect/>
          </a:stretch>
        </p:blipFill>
        <p:spPr bwMode="auto">
          <a:xfrm>
            <a:off x="1772076" y="2977785"/>
            <a:ext cx="6926400" cy="419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blipFill dpi="0" rotWithShape="0">
                  <a:blip/>
                  <a:srcRect r="993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2150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93"/>
          <a:stretch>
            <a:fillRect/>
          </a:stretch>
        </p:blipFill>
        <p:spPr bwMode="auto">
          <a:xfrm>
            <a:off x="1772076" y="3581145"/>
            <a:ext cx="6926400" cy="41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blipFill dpi="0" rotWithShape="0">
                  <a:blip/>
                  <a:srcRect r="993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6184655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ext Box 1"/>
          <p:cNvSpPr txBox="1">
            <a:spLocks noChangeArrowheads="1"/>
          </p:cNvSpPr>
          <p:nvPr/>
        </p:nvSpPr>
        <p:spPr bwMode="auto">
          <a:xfrm>
            <a:off x="1003681" y="572041"/>
            <a:ext cx="7385760" cy="728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51922" rIns="81638" bIns="40819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algn="ctr" defTabSz="407526" hangingPunct="0">
              <a:lnSpc>
                <a:spcPct val="98000"/>
              </a:lnSpc>
              <a:buClr>
                <a:srgbClr val="000000"/>
              </a:buClr>
              <a:buSzPct val="100000"/>
            </a:pPr>
            <a:r>
              <a:rPr lang="en-GB" sz="4354" b="1">
                <a:solidFill>
                  <a:srgbClr val="FFFF00"/>
                </a:solidFill>
                <a:latin typeface="Bookman Old Style" charset="0"/>
              </a:rPr>
              <a:t>Why is TFT so effective?</a:t>
            </a:r>
          </a:p>
        </p:txBody>
      </p:sp>
      <p:sp>
        <p:nvSpPr>
          <p:cNvPr id="26626" name="Text Box 2"/>
          <p:cNvSpPr txBox="1">
            <a:spLocks noChangeArrowheads="1"/>
          </p:cNvSpPr>
          <p:nvPr/>
        </p:nvSpPr>
        <p:spPr bwMode="auto">
          <a:xfrm>
            <a:off x="1283041" y="3249000"/>
            <a:ext cx="7050240" cy="316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61718" rIns="81638" bIns="40819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endParaRPr lang="en-GB" sz="2358" b="1" dirty="0">
              <a:solidFill>
                <a:srgbClr val="FFFFFF"/>
              </a:solidFill>
            </a:endParaRPr>
          </a:p>
          <a:p>
            <a:pPr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GB" sz="2358" b="1" dirty="0">
                <a:solidFill>
                  <a:srgbClr val="FFFFFF"/>
                </a:solidFill>
              </a:rPr>
              <a:t>1)	</a:t>
            </a:r>
            <a:r>
              <a:rPr lang="en-GB" sz="2358" b="1" dirty="0">
                <a:solidFill>
                  <a:srgbClr val="FFFF00"/>
                </a:solidFill>
              </a:rPr>
              <a:t>NICE</a:t>
            </a:r>
            <a:endParaRPr lang="en-GB" sz="2358" b="1" dirty="0">
              <a:solidFill>
                <a:srgbClr val="FFFFFF"/>
              </a:solidFill>
            </a:endParaRPr>
          </a:p>
          <a:p>
            <a:pPr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endParaRPr lang="en-GB" sz="2358" b="1" dirty="0">
              <a:solidFill>
                <a:srgbClr val="FFFFFF"/>
              </a:solidFill>
            </a:endParaRPr>
          </a:p>
          <a:p>
            <a:pPr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GB" sz="2358" b="1" dirty="0">
                <a:solidFill>
                  <a:srgbClr val="FFFFFF"/>
                </a:solidFill>
              </a:rPr>
              <a:t>2)	</a:t>
            </a:r>
            <a:r>
              <a:rPr lang="en-GB" sz="2358" b="1" dirty="0">
                <a:solidFill>
                  <a:srgbClr val="FFFF00"/>
                </a:solidFill>
              </a:rPr>
              <a:t>UNEXPLOITABLE</a:t>
            </a:r>
          </a:p>
          <a:p>
            <a:pPr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GB" sz="2358" b="1" dirty="0">
                <a:solidFill>
                  <a:srgbClr val="FFFFFF"/>
                </a:solidFill>
              </a:rPr>
              <a:t>	</a:t>
            </a:r>
          </a:p>
          <a:p>
            <a:pPr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GB" sz="2358" b="1" dirty="0">
                <a:solidFill>
                  <a:srgbClr val="FFFFFF"/>
                </a:solidFill>
              </a:rPr>
              <a:t>3)	</a:t>
            </a:r>
            <a:r>
              <a:rPr lang="en-GB" sz="2358" b="1" dirty="0">
                <a:solidFill>
                  <a:srgbClr val="FFFF00"/>
                </a:solidFill>
              </a:rPr>
              <a:t>SIMPLE</a:t>
            </a:r>
          </a:p>
          <a:p>
            <a:pPr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endParaRPr lang="en-GB" sz="2358" b="1" dirty="0">
              <a:solidFill>
                <a:srgbClr val="FFFFFF"/>
              </a:solidFill>
            </a:endParaRPr>
          </a:p>
          <a:p>
            <a:pPr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GB" sz="2358" b="1" dirty="0">
                <a:solidFill>
                  <a:srgbClr val="FFFFFF"/>
                </a:solidFill>
              </a:rPr>
              <a:t>4) </a:t>
            </a:r>
            <a:r>
              <a:rPr lang="en-GB" sz="2358" b="1" dirty="0">
                <a:solidFill>
                  <a:srgbClr val="FFFF00"/>
                </a:solidFill>
              </a:rPr>
              <a:t>FORGIVING</a:t>
            </a:r>
          </a:p>
        </p:txBody>
      </p:sp>
      <p:sp>
        <p:nvSpPr>
          <p:cNvPr id="26627" name="Text Box 3"/>
          <p:cNvSpPr txBox="1">
            <a:spLocks noChangeArrowheads="1"/>
          </p:cNvSpPr>
          <p:nvPr/>
        </p:nvSpPr>
        <p:spPr bwMode="auto">
          <a:xfrm>
            <a:off x="97921" y="1581481"/>
            <a:ext cx="1620000" cy="1160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49962" rIns="81638" bIns="40819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algn="r" defTabSz="407526" hangingPunct="0">
              <a:lnSpc>
                <a:spcPct val="98000"/>
              </a:lnSpc>
              <a:buClr>
                <a:srgbClr val="000000"/>
              </a:buClr>
              <a:buSzPct val="100000"/>
            </a:pPr>
            <a:r>
              <a:rPr lang="en-GB" sz="3628" b="1">
                <a:solidFill>
                  <a:srgbClr val="FFFFFF"/>
                </a:solidFill>
                <a:latin typeface="Bookman Old Style" charset="0"/>
              </a:rPr>
              <a:t>??? :</a:t>
            </a:r>
          </a:p>
          <a:p>
            <a:pPr algn="r" defTabSz="407526" hangingPunct="0">
              <a:lnSpc>
                <a:spcPct val="98000"/>
              </a:lnSpc>
              <a:buClr>
                <a:srgbClr val="000000"/>
              </a:buClr>
              <a:buSzPct val="100000"/>
            </a:pPr>
            <a:r>
              <a:rPr lang="en-GB" sz="3628" b="1">
                <a:solidFill>
                  <a:srgbClr val="FFFF00"/>
                </a:solidFill>
                <a:latin typeface="Bookman Old Style" charset="0"/>
              </a:rPr>
              <a:t>TFT :</a:t>
            </a:r>
          </a:p>
        </p:txBody>
      </p:sp>
      <p:pic>
        <p:nvPicPr>
          <p:cNvPr id="266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93"/>
          <a:stretch>
            <a:fillRect/>
          </a:stretch>
        </p:blipFill>
        <p:spPr bwMode="auto">
          <a:xfrm>
            <a:off x="1798561" y="1683721"/>
            <a:ext cx="6926400" cy="419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blipFill dpi="0" rotWithShape="0">
                  <a:blip/>
                  <a:srcRect r="993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266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93"/>
          <a:stretch>
            <a:fillRect/>
          </a:stretch>
        </p:blipFill>
        <p:spPr bwMode="auto">
          <a:xfrm>
            <a:off x="1798561" y="2285641"/>
            <a:ext cx="6926400" cy="41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blipFill dpi="0" rotWithShape="0">
                  <a:blip/>
                  <a:srcRect r="993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1955618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855" y="1208205"/>
            <a:ext cx="6986951" cy="502999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8360415" y="6566761"/>
            <a:ext cx="725986" cy="1896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81638" tIns="42452" rIns="81638" bIns="42452">
            <a:spAutoFit/>
          </a:bodyPr>
          <a:lstStyle/>
          <a:p>
            <a:pPr defTabSz="407526" hangingPunct="0">
              <a:lnSpc>
                <a:spcPct val="93000"/>
              </a:lnSpc>
              <a:buClr>
                <a:srgbClr val="000000"/>
              </a:buClr>
              <a:buSzPct val="100000"/>
              <a:tabLst>
                <a:tab pos="0" algn="l"/>
                <a:tab pos="406086" algn="l"/>
                <a:tab pos="813612" algn="l"/>
                <a:tab pos="1221138" algn="l"/>
                <a:tab pos="1628664" algn="l"/>
                <a:tab pos="2036190" algn="l"/>
                <a:tab pos="2443717" algn="l"/>
                <a:tab pos="2851242" algn="l"/>
                <a:tab pos="3258769" algn="l"/>
                <a:tab pos="3666294" algn="l"/>
                <a:tab pos="4073821" algn="l"/>
                <a:tab pos="4481346" algn="l"/>
                <a:tab pos="4888873" algn="l"/>
                <a:tab pos="5296398" algn="l"/>
                <a:tab pos="5703925" algn="l"/>
                <a:tab pos="6111450" algn="l"/>
                <a:tab pos="6518977" algn="l"/>
                <a:tab pos="6926502" algn="l"/>
                <a:tab pos="7334029" algn="l"/>
                <a:tab pos="7741554" algn="l"/>
                <a:tab pos="8149081" algn="l"/>
              </a:tabLst>
            </a:pPr>
            <a:r>
              <a:rPr lang="en-US" sz="726" dirty="0">
                <a:solidFill>
                  <a:srgbClr val="FFFFFF"/>
                </a:solidFill>
                <a:latin typeface="Arial" charset="0"/>
                <a:cs typeface="MS Gothic" charset="0"/>
              </a:rPr>
              <a:t>Image: PD</a:t>
            </a:r>
          </a:p>
        </p:txBody>
      </p:sp>
      <p:sp>
        <p:nvSpPr>
          <p:cNvPr id="6" name="Text Box 1"/>
          <p:cNvSpPr txBox="1">
            <a:spLocks noChangeArrowheads="1"/>
          </p:cNvSpPr>
          <p:nvPr/>
        </p:nvSpPr>
        <p:spPr bwMode="auto">
          <a:xfrm>
            <a:off x="1003681" y="359078"/>
            <a:ext cx="7385760" cy="728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51922" rIns="81638" bIns="40819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algn="ctr" defTabSz="407526" hangingPunct="0">
              <a:lnSpc>
                <a:spcPct val="98000"/>
              </a:lnSpc>
              <a:buClr>
                <a:srgbClr val="000000"/>
              </a:buClr>
              <a:buSzPct val="100000"/>
            </a:pPr>
            <a:r>
              <a:rPr lang="en-GB" sz="4354" b="1" dirty="0">
                <a:solidFill>
                  <a:srgbClr val="FFFF00"/>
                </a:solidFill>
                <a:latin typeface="Bookman Old Style" charset="0"/>
              </a:rPr>
              <a:t>What is the relevance?</a:t>
            </a:r>
          </a:p>
        </p:txBody>
      </p:sp>
    </p:spTree>
    <p:extLst>
      <p:ext uri="{BB962C8B-B14F-4D97-AF65-F5344CB8AC3E}">
        <p14:creationId xmlns:p14="http://schemas.microsoft.com/office/powerpoint/2010/main" val="141711723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ctrTitle"/>
          </p:nvPr>
        </p:nvSpPr>
        <p:spPr>
          <a:xfrm>
            <a:off x="0" y="3970363"/>
            <a:ext cx="8847865" cy="2887636"/>
          </a:xfrm>
        </p:spPr>
        <p:txBody>
          <a:bodyPr/>
          <a:lstStyle/>
          <a:p>
            <a:pPr algn="r" eaLnBrk="1" hangingPunct="1"/>
            <a:r>
              <a:rPr lang="en-US" b="0" dirty="0">
                <a:solidFill>
                  <a:srgbClr val="FFC000"/>
                </a:solidFill>
                <a:latin typeface="Gill Sans" charset="0"/>
                <a:ea typeface="Gill Sans" charset="0"/>
                <a:cs typeface="Gill Sans" charset="0"/>
              </a:rPr>
              <a:t>LECTURE 6</a:t>
            </a:r>
            <a:br>
              <a:rPr lang="en-US" b="0" dirty="0">
                <a:solidFill>
                  <a:srgbClr val="FFC000"/>
                </a:solidFill>
                <a:latin typeface="Gill Sans" charset="0"/>
                <a:ea typeface="Gill Sans" charset="0"/>
                <a:cs typeface="Gill Sans" charset="0"/>
              </a:rPr>
            </a:br>
            <a:br>
              <a:rPr lang="en-US" sz="1800" dirty="0">
                <a:solidFill>
                  <a:srgbClr val="66FFFF"/>
                </a:solidFill>
                <a:latin typeface="Gill Sans" charset="0"/>
                <a:ea typeface="Gill Sans" charset="0"/>
                <a:cs typeface="Gill Sans" charset="0"/>
              </a:rPr>
            </a:br>
            <a:r>
              <a:rPr lang="en-US" sz="3200" b="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Modelling Competitive Agents</a:t>
            </a:r>
            <a:endParaRPr lang="en-US" sz="2800" b="0" dirty="0">
              <a:latin typeface="Gill Sans" charset="0"/>
              <a:ea typeface="Gill Sans" charset="0"/>
              <a:cs typeface="Gill Sans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-2441398" y="-2578397"/>
            <a:ext cx="8390936" cy="8390936"/>
            <a:chOff x="156719" y="1788805"/>
            <a:chExt cx="2726608" cy="2726608"/>
          </a:xfrm>
        </p:grpSpPr>
        <p:grpSp>
          <p:nvGrpSpPr>
            <p:cNvPr id="6" name="Group 5"/>
            <p:cNvGrpSpPr/>
            <p:nvPr/>
          </p:nvGrpSpPr>
          <p:grpSpPr>
            <a:xfrm>
              <a:off x="156719" y="1788805"/>
              <a:ext cx="2726608" cy="2726608"/>
              <a:chOff x="189574" y="1918452"/>
              <a:chExt cx="2726608" cy="2726608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189574" y="1918452"/>
                <a:ext cx="2726608" cy="2726608"/>
                <a:chOff x="545321" y="2626239"/>
                <a:chExt cx="2726608" cy="2726608"/>
              </a:xfrm>
            </p:grpSpPr>
            <p:sp>
              <p:nvSpPr>
                <p:cNvPr id="66" name="Oval 65"/>
                <p:cNvSpPr/>
                <p:nvPr/>
              </p:nvSpPr>
              <p:spPr>
                <a:xfrm>
                  <a:off x="545321" y="2626239"/>
                  <a:ext cx="2726608" cy="2726608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  <a:alpha val="29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  <a:alpha val="29000"/>
                      </a:schemeClr>
                    </a:gs>
                  </a:gsLst>
                  <a:lin ang="16200000" scaled="0"/>
                  <a:tileRect/>
                </a:gradFill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545321" y="2626239"/>
                  <a:ext cx="2726608" cy="2726608"/>
                </a:xfrm>
                <a:prstGeom prst="ellipse">
                  <a:avLst/>
                </a:prstGeom>
                <a:noFill/>
                <a:ln w="76200" cmpd="sng"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" name="Group 13"/>
              <p:cNvGrpSpPr/>
              <p:nvPr/>
            </p:nvGrpSpPr>
            <p:grpSpPr>
              <a:xfrm rot="20257606">
                <a:off x="691844" y="2870200"/>
                <a:ext cx="254000" cy="254000"/>
                <a:chOff x="1047591" y="3025109"/>
                <a:chExt cx="254000" cy="254000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5" name="Group 14"/>
              <p:cNvGrpSpPr/>
              <p:nvPr/>
            </p:nvGrpSpPr>
            <p:grpSpPr>
              <a:xfrm rot="19878636" flipH="1">
                <a:off x="928152" y="2750314"/>
                <a:ext cx="254000" cy="254000"/>
                <a:chOff x="1047591" y="3025109"/>
                <a:chExt cx="254000" cy="254000"/>
              </a:xfrm>
            </p:grpSpPr>
            <p:sp>
              <p:nvSpPr>
                <p:cNvPr id="60" name="Oval 59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Oval 60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Oval 61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 rot="1437360" flipH="1">
                <a:off x="663256" y="3550014"/>
                <a:ext cx="254000" cy="254000"/>
                <a:chOff x="1047591" y="3025109"/>
                <a:chExt cx="254000" cy="254000"/>
              </a:xfrm>
            </p:grpSpPr>
            <p:sp>
              <p:nvSpPr>
                <p:cNvPr id="57" name="Oval 56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Oval 57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Oval 58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" name="Group 16"/>
              <p:cNvGrpSpPr/>
              <p:nvPr/>
            </p:nvGrpSpPr>
            <p:grpSpPr>
              <a:xfrm rot="715720">
                <a:off x="1428587" y="2355722"/>
                <a:ext cx="254000" cy="254000"/>
                <a:chOff x="1047591" y="3025109"/>
                <a:chExt cx="254000" cy="254000"/>
              </a:xfrm>
            </p:grpSpPr>
            <p:sp>
              <p:nvSpPr>
                <p:cNvPr id="54" name="Oval 53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Oval 54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Oval 55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" name="Group 17"/>
              <p:cNvGrpSpPr/>
              <p:nvPr/>
            </p:nvGrpSpPr>
            <p:grpSpPr>
              <a:xfrm rot="20208132" flipH="1">
                <a:off x="1966185" y="3148236"/>
                <a:ext cx="254000" cy="254000"/>
                <a:chOff x="1047591" y="3025109"/>
                <a:chExt cx="254000" cy="254000"/>
              </a:xfrm>
            </p:grpSpPr>
            <p:sp>
              <p:nvSpPr>
                <p:cNvPr id="51" name="Oval 50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Oval 51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Oval 52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 rot="163655">
                <a:off x="1570324" y="3963764"/>
                <a:ext cx="254000" cy="254000"/>
                <a:chOff x="1047591" y="3025109"/>
                <a:chExt cx="254000" cy="254000"/>
              </a:xfrm>
            </p:grpSpPr>
            <p:sp>
              <p:nvSpPr>
                <p:cNvPr id="48" name="Oval 47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Oval 48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" name="Oval 49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" name="Group 19"/>
              <p:cNvGrpSpPr/>
              <p:nvPr/>
            </p:nvGrpSpPr>
            <p:grpSpPr>
              <a:xfrm rot="17756108">
                <a:off x="1240112" y="3256658"/>
                <a:ext cx="254000" cy="254000"/>
                <a:chOff x="1047591" y="3025109"/>
                <a:chExt cx="254000" cy="254000"/>
              </a:xfrm>
            </p:grpSpPr>
            <p:sp>
              <p:nvSpPr>
                <p:cNvPr id="45" name="Oval 44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Oval 45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Oval 46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1" name="Group 20"/>
              <p:cNvGrpSpPr/>
              <p:nvPr/>
            </p:nvGrpSpPr>
            <p:grpSpPr>
              <a:xfrm rot="360133">
                <a:off x="1015988" y="4281722"/>
                <a:ext cx="254000" cy="254000"/>
                <a:chOff x="1047591" y="3025109"/>
                <a:chExt cx="254000" cy="254000"/>
              </a:xfrm>
            </p:grpSpPr>
            <p:sp>
              <p:nvSpPr>
                <p:cNvPr id="42" name="Oval 41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Oval 43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 rot="360133">
                <a:off x="919001" y="2146936"/>
                <a:ext cx="254000" cy="254000"/>
                <a:chOff x="1047591" y="3025109"/>
                <a:chExt cx="254000" cy="254000"/>
              </a:xfrm>
            </p:grpSpPr>
            <p:sp>
              <p:nvSpPr>
                <p:cNvPr id="39" name="Oval 38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" name="Group 22"/>
              <p:cNvGrpSpPr/>
              <p:nvPr/>
            </p:nvGrpSpPr>
            <p:grpSpPr>
              <a:xfrm rot="19520002">
                <a:off x="2343991" y="3707584"/>
                <a:ext cx="254000" cy="254000"/>
                <a:chOff x="1047591" y="3025109"/>
                <a:chExt cx="254000" cy="254000"/>
              </a:xfrm>
            </p:grpSpPr>
            <p:sp>
              <p:nvSpPr>
                <p:cNvPr id="36" name="Oval 35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Oval 36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4" name="Group 23"/>
              <p:cNvGrpSpPr/>
              <p:nvPr/>
            </p:nvGrpSpPr>
            <p:grpSpPr>
              <a:xfrm rot="20307293" flipH="1">
                <a:off x="2060232" y="2212256"/>
                <a:ext cx="254000" cy="254000"/>
                <a:chOff x="1047591" y="3025109"/>
                <a:chExt cx="254000" cy="254000"/>
              </a:xfrm>
            </p:grpSpPr>
            <p:sp>
              <p:nvSpPr>
                <p:cNvPr id="33" name="Oval 32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Oval 33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Oval 34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5" name="Group 24"/>
              <p:cNvGrpSpPr/>
              <p:nvPr/>
            </p:nvGrpSpPr>
            <p:grpSpPr>
              <a:xfrm rot="1358635" flipH="1">
                <a:off x="2558085" y="2982524"/>
                <a:ext cx="254000" cy="254000"/>
                <a:chOff x="1047591" y="3025109"/>
                <a:chExt cx="254000" cy="254000"/>
              </a:xfrm>
            </p:grpSpPr>
            <p:sp>
              <p:nvSpPr>
                <p:cNvPr id="30" name="Oval 29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Oval 30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" name="Oval 31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6" name="Group 25"/>
              <p:cNvGrpSpPr/>
              <p:nvPr/>
            </p:nvGrpSpPr>
            <p:grpSpPr>
              <a:xfrm rot="280091" flipH="1">
                <a:off x="1836080" y="3980771"/>
                <a:ext cx="254000" cy="254000"/>
                <a:chOff x="1047591" y="3025109"/>
                <a:chExt cx="254000" cy="254000"/>
              </a:xfrm>
            </p:grpSpPr>
            <p:sp>
              <p:nvSpPr>
                <p:cNvPr id="27" name="Oval 26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Oval 27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Oval 28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" name="Lightning Bolt 8"/>
            <p:cNvSpPr/>
            <p:nvPr/>
          </p:nvSpPr>
          <p:spPr>
            <a:xfrm rot="998289">
              <a:off x="1638780" y="3584412"/>
              <a:ext cx="179774" cy="249410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  <p:sp>
          <p:nvSpPr>
            <p:cNvPr id="10" name="Lightning Bolt 9"/>
            <p:cNvSpPr/>
            <p:nvPr/>
          </p:nvSpPr>
          <p:spPr>
            <a:xfrm flipH="1">
              <a:off x="1824459" y="3591799"/>
              <a:ext cx="179774" cy="249410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  <p:sp>
          <p:nvSpPr>
            <p:cNvPr id="11" name="Lightning Bolt 10"/>
            <p:cNvSpPr/>
            <p:nvPr/>
          </p:nvSpPr>
          <p:spPr>
            <a:xfrm rot="20658630">
              <a:off x="639042" y="2496477"/>
              <a:ext cx="168196" cy="233347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  <p:sp>
          <p:nvSpPr>
            <p:cNvPr id="12" name="Lightning Bolt 11"/>
            <p:cNvSpPr/>
            <p:nvPr/>
          </p:nvSpPr>
          <p:spPr>
            <a:xfrm rot="19446902" flipH="1">
              <a:off x="786540" y="2441274"/>
              <a:ext cx="168196" cy="233347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7304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ext Box 1"/>
          <p:cNvSpPr txBox="1">
            <a:spLocks noChangeArrowheads="1"/>
          </p:cNvSpPr>
          <p:nvPr/>
        </p:nvSpPr>
        <p:spPr bwMode="auto">
          <a:xfrm>
            <a:off x="1003681" y="441001"/>
            <a:ext cx="7385760" cy="728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51922" rIns="81638" bIns="40819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algn="ctr" defTabSz="407526" hangingPunct="0">
              <a:lnSpc>
                <a:spcPct val="98000"/>
              </a:lnSpc>
              <a:buClr>
                <a:srgbClr val="000000"/>
              </a:buClr>
              <a:buSzPct val="100000"/>
            </a:pPr>
            <a:r>
              <a:rPr lang="en-GB" sz="4354" b="1" dirty="0">
                <a:solidFill>
                  <a:srgbClr val="FFFF00"/>
                </a:solidFill>
                <a:latin typeface="Bookman Old Style" charset="0"/>
              </a:rPr>
              <a:t>Problem Solved?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586" y="2187967"/>
            <a:ext cx="7607403" cy="27433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599111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ext Box 1"/>
          <p:cNvSpPr txBox="1">
            <a:spLocks noChangeArrowheads="1"/>
          </p:cNvSpPr>
          <p:nvPr/>
        </p:nvSpPr>
        <p:spPr bwMode="auto">
          <a:xfrm>
            <a:off x="565921" y="415081"/>
            <a:ext cx="8305920" cy="728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51922" rIns="81638" bIns="40819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algn="ctr" defTabSz="407526" hangingPunct="0">
              <a:lnSpc>
                <a:spcPct val="98000"/>
              </a:lnSpc>
              <a:buClr>
                <a:srgbClr val="000000"/>
              </a:buClr>
              <a:buSzPct val="100000"/>
            </a:pPr>
            <a:r>
              <a:rPr lang="en-GB" sz="3628" b="1">
                <a:solidFill>
                  <a:srgbClr val="FFFF00"/>
                </a:solidFill>
                <a:latin typeface="Bookman Old Style" charset="0"/>
              </a:rPr>
              <a:t>What keeps people cooperating?</a:t>
            </a:r>
          </a:p>
        </p:txBody>
      </p:sp>
      <p:sp>
        <p:nvSpPr>
          <p:cNvPr id="28674" name="Text Box 2"/>
          <p:cNvSpPr txBox="1">
            <a:spLocks noChangeArrowheads="1"/>
          </p:cNvSpPr>
          <p:nvPr/>
        </p:nvSpPr>
        <p:spPr bwMode="auto">
          <a:xfrm>
            <a:off x="5617080" y="2775826"/>
            <a:ext cx="3608640" cy="2744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61718" rIns="81638" bIns="40819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algn="ctr"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GB" sz="2358" b="1" dirty="0">
                <a:solidFill>
                  <a:srgbClr val="FFFFFF"/>
                </a:solidFill>
              </a:rPr>
              <a:t>Would you rather</a:t>
            </a:r>
          </a:p>
          <a:p>
            <a:pPr algn="ctr"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GB" sz="2358" b="1" dirty="0">
                <a:solidFill>
                  <a:srgbClr val="FFFFFF"/>
                </a:solidFill>
              </a:rPr>
              <a:t>have </a:t>
            </a:r>
            <a:r>
              <a:rPr lang="en-GB" sz="2358" b="1" dirty="0">
                <a:solidFill>
                  <a:srgbClr val="FFFF00"/>
                </a:solidFill>
              </a:rPr>
              <a:t>£100 </a:t>
            </a:r>
            <a:r>
              <a:rPr lang="en-GB" sz="2358" b="1" dirty="0">
                <a:solidFill>
                  <a:srgbClr val="FFFFFF"/>
                </a:solidFill>
              </a:rPr>
              <a:t>today...</a:t>
            </a:r>
          </a:p>
          <a:p>
            <a:pPr algn="ctr"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endParaRPr lang="en-GB" sz="2358" b="1" dirty="0">
              <a:solidFill>
                <a:srgbClr val="FFFFFF"/>
              </a:solidFill>
            </a:endParaRPr>
          </a:p>
          <a:p>
            <a:pPr algn="ctr"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GB" sz="2358" b="1" dirty="0">
                <a:solidFill>
                  <a:srgbClr val="FFFFFF"/>
                </a:solidFill>
              </a:rPr>
              <a:t>… or </a:t>
            </a:r>
            <a:r>
              <a:rPr lang="en-GB" sz="2358" b="1" dirty="0">
                <a:solidFill>
                  <a:srgbClr val="FFFF00"/>
                </a:solidFill>
              </a:rPr>
              <a:t>£1 </a:t>
            </a:r>
            <a:r>
              <a:rPr lang="en-GB" sz="2358" b="1" dirty="0">
                <a:solidFill>
                  <a:srgbClr val="FFFFFF"/>
                </a:solidFill>
              </a:rPr>
              <a:t>in a</a:t>
            </a:r>
          </a:p>
          <a:p>
            <a:pPr algn="ctr"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GB" sz="2358" b="1" dirty="0">
                <a:solidFill>
                  <a:srgbClr val="FFFFFF"/>
                </a:solidFill>
              </a:rPr>
              <a:t>year's time?</a:t>
            </a:r>
          </a:p>
        </p:txBody>
      </p:sp>
      <p:sp>
        <p:nvSpPr>
          <p:cNvPr id="28676" name="Rectangle 4"/>
          <p:cNvSpPr>
            <a:spLocks noChangeArrowheads="1"/>
          </p:cNvSpPr>
          <p:nvPr/>
        </p:nvSpPr>
        <p:spPr bwMode="auto">
          <a:xfrm>
            <a:off x="4049461" y="6498923"/>
            <a:ext cx="5036940" cy="1896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81638" tIns="42452" rIns="81638" bIns="42452">
            <a:spAutoFit/>
          </a:bodyPr>
          <a:lstStyle/>
          <a:p>
            <a:pPr defTabSz="407526" hangingPunct="0">
              <a:lnSpc>
                <a:spcPct val="93000"/>
              </a:lnSpc>
              <a:buClr>
                <a:srgbClr val="000000"/>
              </a:buClr>
              <a:buSzPct val="100000"/>
              <a:tabLst>
                <a:tab pos="0" algn="l"/>
                <a:tab pos="406086" algn="l"/>
                <a:tab pos="813612" algn="l"/>
                <a:tab pos="1221138" algn="l"/>
                <a:tab pos="1628664" algn="l"/>
                <a:tab pos="2036190" algn="l"/>
                <a:tab pos="2443717" algn="l"/>
                <a:tab pos="2851242" algn="l"/>
                <a:tab pos="3258769" algn="l"/>
                <a:tab pos="3666294" algn="l"/>
                <a:tab pos="4073821" algn="l"/>
                <a:tab pos="4481346" algn="l"/>
                <a:tab pos="4888873" algn="l"/>
                <a:tab pos="5296398" algn="l"/>
                <a:tab pos="5703925" algn="l"/>
                <a:tab pos="6111450" algn="l"/>
                <a:tab pos="6518977" algn="l"/>
                <a:tab pos="6926502" algn="l"/>
                <a:tab pos="7334029" algn="l"/>
                <a:tab pos="7741554" algn="l"/>
                <a:tab pos="8149081" algn="l"/>
              </a:tabLst>
            </a:pPr>
            <a:r>
              <a:rPr lang="en-US" sz="726" dirty="0">
                <a:solidFill>
                  <a:srgbClr val="2D2DB9">
                    <a:lumMod val="60000"/>
                    <a:lumOff val="40000"/>
                  </a:srgbClr>
                </a:solidFill>
                <a:latin typeface="Arial" charset="0"/>
                <a:cs typeface="MS Gothic" charset="0"/>
              </a:rPr>
              <a:t>Image: CC (Hideyuki KAMON) http://</a:t>
            </a:r>
            <a:r>
              <a:rPr lang="en-US" sz="726" dirty="0" err="1">
                <a:solidFill>
                  <a:srgbClr val="2D2DB9">
                    <a:lumMod val="60000"/>
                    <a:lumOff val="40000"/>
                  </a:srgbClr>
                </a:solidFill>
                <a:latin typeface="Arial" charset="0"/>
                <a:cs typeface="MS Gothic" charset="0"/>
              </a:rPr>
              <a:t>commons.wikimedia.org</a:t>
            </a:r>
            <a:r>
              <a:rPr lang="en-US" sz="726" dirty="0">
                <a:solidFill>
                  <a:srgbClr val="2D2DB9">
                    <a:lumMod val="60000"/>
                    <a:lumOff val="40000"/>
                  </a:srgbClr>
                </a:solidFill>
                <a:latin typeface="Arial" charset="0"/>
                <a:cs typeface="MS Gothic" charset="0"/>
              </a:rPr>
              <a:t>/wiki/File:London_bus_in_Whitehall,_5_August_2007.jpg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7567" t="19716" r="9517" b="22915"/>
          <a:stretch/>
        </p:blipFill>
        <p:spPr>
          <a:xfrm>
            <a:off x="783586" y="1600110"/>
            <a:ext cx="4457604" cy="463754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8042074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ext Box 1"/>
          <p:cNvSpPr txBox="1">
            <a:spLocks noChangeArrowheads="1"/>
          </p:cNvSpPr>
          <p:nvPr/>
        </p:nvSpPr>
        <p:spPr bwMode="auto">
          <a:xfrm>
            <a:off x="2577601" y="320041"/>
            <a:ext cx="4278240" cy="728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51922" rIns="81638" bIns="40819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GB" sz="4354" b="1" dirty="0">
                <a:solidFill>
                  <a:srgbClr val="FFFF00"/>
                </a:solidFill>
                <a:latin typeface="Bookman Old Style" charset="0"/>
              </a:rPr>
              <a:t>Future Utility</a:t>
            </a:r>
          </a:p>
        </p:txBody>
      </p:sp>
      <p:sp>
        <p:nvSpPr>
          <p:cNvPr id="30722" name="Text Box 2"/>
          <p:cNvSpPr txBox="1">
            <a:spLocks noChangeArrowheads="1"/>
          </p:cNvSpPr>
          <p:nvPr/>
        </p:nvSpPr>
        <p:spPr bwMode="auto">
          <a:xfrm>
            <a:off x="1087201" y="1254601"/>
            <a:ext cx="7191360" cy="53798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61718" rIns="81638" bIns="40819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algn="ctr"/>
            <a:r>
              <a:rPr lang="en-GB" sz="2358" b="1" dirty="0">
                <a:solidFill>
                  <a:srgbClr val="FFFFFF"/>
                </a:solidFill>
              </a:rPr>
              <a:t>Suppose the discount parameter is </a:t>
            </a:r>
            <a:r>
              <a:rPr lang="en-GB" sz="2358" b="1" i="1" dirty="0">
                <a:solidFill>
                  <a:srgbClr val="FFFF00"/>
                </a:solidFill>
              </a:rPr>
              <a:t>w</a:t>
            </a:r>
            <a:r>
              <a:rPr lang="en-GB" sz="2358" b="1" dirty="0">
                <a:solidFill>
                  <a:srgbClr val="FFFF00"/>
                </a:solidFill>
              </a:rPr>
              <a:t> = 0.5 </a:t>
            </a:r>
            <a:r>
              <a:rPr lang="en-GB" sz="2358" b="1" dirty="0">
                <a:solidFill>
                  <a:srgbClr val="FFFFFF"/>
                </a:solidFill>
              </a:rPr>
              <a:t>:</a:t>
            </a:r>
          </a:p>
          <a:p>
            <a:pPr algn="ctr"/>
            <a:endParaRPr lang="en-GB" sz="2358" b="1" dirty="0">
              <a:solidFill>
                <a:srgbClr val="000080"/>
              </a:solidFill>
            </a:endParaRPr>
          </a:p>
          <a:p>
            <a:pPr algn="ctr"/>
            <a:endParaRPr lang="en-GB" sz="2358" b="1" dirty="0">
              <a:solidFill>
                <a:srgbClr val="000080"/>
              </a:solidFill>
            </a:endParaRPr>
          </a:p>
          <a:p>
            <a:pPr algn="ctr"/>
            <a:endParaRPr lang="en-GB" sz="2358" b="1" dirty="0">
              <a:solidFill>
                <a:srgbClr val="000080"/>
              </a:solidFill>
            </a:endParaRPr>
          </a:p>
          <a:p>
            <a:pPr algn="ctr"/>
            <a:endParaRPr lang="en-GB" sz="2358" b="1" dirty="0">
              <a:solidFill>
                <a:srgbClr val="000080"/>
              </a:solidFill>
            </a:endParaRPr>
          </a:p>
          <a:p>
            <a:pPr algn="ctr"/>
            <a:endParaRPr lang="en-GB" sz="2358" b="1" dirty="0">
              <a:solidFill>
                <a:srgbClr val="000080"/>
              </a:solidFill>
            </a:endParaRPr>
          </a:p>
          <a:p>
            <a:pPr algn="ctr"/>
            <a:endParaRPr lang="en-GB" sz="2358" b="1" dirty="0">
              <a:solidFill>
                <a:srgbClr val="000080"/>
              </a:solidFill>
            </a:endParaRPr>
          </a:p>
          <a:p>
            <a:pPr algn="ctr"/>
            <a:endParaRPr lang="en-GB" sz="2358" b="1" dirty="0">
              <a:solidFill>
                <a:srgbClr val="000080"/>
              </a:solidFill>
            </a:endParaRPr>
          </a:p>
          <a:p>
            <a:pPr algn="ctr"/>
            <a:endParaRPr lang="en-GB" sz="2358" b="1" dirty="0">
              <a:solidFill>
                <a:srgbClr val="000080"/>
              </a:solidFill>
            </a:endParaRPr>
          </a:p>
          <a:p>
            <a:pPr algn="ctr"/>
            <a:endParaRPr lang="en-GB" sz="2358" b="1" dirty="0">
              <a:solidFill>
                <a:srgbClr val="000080"/>
              </a:solidFill>
            </a:endParaRPr>
          </a:p>
          <a:p>
            <a:pPr algn="ctr"/>
            <a:endParaRPr lang="en-GB" sz="2358" b="1" dirty="0">
              <a:solidFill>
                <a:srgbClr val="000080"/>
              </a:solidFill>
            </a:endParaRPr>
          </a:p>
          <a:p>
            <a:pPr algn="ctr"/>
            <a:r>
              <a:rPr lang="en-GB" sz="2358" b="1" dirty="0">
                <a:solidFill>
                  <a:srgbClr val="FFFFFF"/>
                </a:solidFill>
              </a:rPr>
              <a:t>In this example, the total utility over 10 days is:</a:t>
            </a:r>
          </a:p>
          <a:p>
            <a:pPr algn="ctr"/>
            <a:endParaRPr lang="en-GB" sz="2358" b="1" dirty="0">
              <a:solidFill>
                <a:srgbClr val="FFFFFF"/>
              </a:solidFill>
            </a:endParaRPr>
          </a:p>
          <a:p>
            <a:pPr algn="ctr"/>
            <a:r>
              <a:rPr lang="en-GB" sz="2540" b="1" dirty="0">
                <a:solidFill>
                  <a:srgbClr val="FFFF00"/>
                </a:solidFill>
              </a:rPr>
              <a:t>100.00 + 50.00 + 25.00 + … + 0.10 </a:t>
            </a:r>
            <a:r>
              <a:rPr lang="en-GB" sz="2540" b="1" dirty="0">
                <a:solidFill>
                  <a:srgbClr val="FFFF00"/>
                </a:solidFill>
                <a:cs typeface="Arial" charset="0"/>
              </a:rPr>
              <a:t>≈</a:t>
            </a:r>
            <a:r>
              <a:rPr lang="en-GB" sz="2540" b="1" dirty="0">
                <a:solidFill>
                  <a:srgbClr val="FFFF00"/>
                </a:solidFill>
              </a:rPr>
              <a:t> 199.80</a:t>
            </a: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" r="315" b="1026"/>
          <a:stretch/>
        </p:blipFill>
        <p:spPr bwMode="auto">
          <a:xfrm>
            <a:off x="1436761" y="2122650"/>
            <a:ext cx="6430723" cy="26146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8710454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58754"/>
          <a:stretch/>
        </p:blipFill>
        <p:spPr>
          <a:xfrm>
            <a:off x="1828666" y="2794955"/>
            <a:ext cx="5652039" cy="783810"/>
          </a:xfrm>
          <a:prstGeom prst="rect">
            <a:avLst/>
          </a:prstGeom>
        </p:spPr>
      </p:pic>
      <p:sp>
        <p:nvSpPr>
          <p:cNvPr id="7" name="Text Box 1"/>
          <p:cNvSpPr txBox="1">
            <a:spLocks noChangeArrowheads="1"/>
          </p:cNvSpPr>
          <p:nvPr/>
        </p:nvSpPr>
        <p:spPr bwMode="auto">
          <a:xfrm>
            <a:off x="565921" y="415081"/>
            <a:ext cx="8305920" cy="728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51922" rIns="81638" bIns="40819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algn="ctr" defTabSz="407526" hangingPunct="0">
              <a:lnSpc>
                <a:spcPct val="98000"/>
              </a:lnSpc>
              <a:buClr>
                <a:srgbClr val="000000"/>
              </a:buClr>
              <a:buSzPct val="100000"/>
            </a:pPr>
            <a:r>
              <a:rPr lang="en-GB" sz="3628" b="1" dirty="0">
                <a:solidFill>
                  <a:srgbClr val="FFFF00"/>
                </a:solidFill>
                <a:latin typeface="Bookman Old Style" charset="0"/>
              </a:rPr>
              <a:t>Discount Parameter</a:t>
            </a:r>
          </a:p>
        </p:txBody>
      </p:sp>
      <p:sp>
        <p:nvSpPr>
          <p:cNvPr id="8" name="Text Box 1"/>
          <p:cNvSpPr txBox="1">
            <a:spLocks noChangeArrowheads="1"/>
          </p:cNvSpPr>
          <p:nvPr/>
        </p:nvSpPr>
        <p:spPr bwMode="auto">
          <a:xfrm>
            <a:off x="2155253" y="4393641"/>
            <a:ext cx="5486669" cy="7184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51922" rIns="81638" bIns="40819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defTabSz="407526" hangingPunct="0">
              <a:lnSpc>
                <a:spcPct val="98000"/>
              </a:lnSpc>
              <a:buClr>
                <a:srgbClr val="000000"/>
              </a:buClr>
              <a:buSzPct val="100000"/>
            </a:pPr>
            <a:r>
              <a:rPr lang="en-GB" sz="2177" dirty="0">
                <a:solidFill>
                  <a:srgbClr val="FFFFFF"/>
                </a:solidFill>
                <a:latin typeface="Arial"/>
              </a:rPr>
              <a:t>1       1/2      1/4</a:t>
            </a:r>
            <a:r>
              <a:rPr lang="en-GB" sz="2177" baseline="30000" dirty="0">
                <a:solidFill>
                  <a:srgbClr val="FFFFFF"/>
                </a:solidFill>
                <a:latin typeface="Arial"/>
              </a:rPr>
              <a:t>       </a:t>
            </a:r>
            <a:r>
              <a:rPr lang="en-GB" sz="2177" dirty="0">
                <a:solidFill>
                  <a:srgbClr val="FFFFFF"/>
                </a:solidFill>
              </a:rPr>
              <a:t>1/8</a:t>
            </a:r>
            <a:r>
              <a:rPr lang="en-GB" sz="2177" baseline="30000" dirty="0">
                <a:solidFill>
                  <a:srgbClr val="FFFFFF"/>
                </a:solidFill>
              </a:rPr>
              <a:t>      </a:t>
            </a:r>
            <a:r>
              <a:rPr lang="en-GB" sz="2177" dirty="0">
                <a:solidFill>
                  <a:srgbClr val="FFFFFF"/>
                </a:solidFill>
              </a:rPr>
              <a:t>1/16</a:t>
            </a:r>
            <a:r>
              <a:rPr lang="en-GB" sz="2177" baseline="30000" dirty="0">
                <a:solidFill>
                  <a:srgbClr val="FFFFFF"/>
                </a:solidFill>
              </a:rPr>
              <a:t>     </a:t>
            </a:r>
            <a:r>
              <a:rPr lang="en-GB" sz="2177" dirty="0">
                <a:solidFill>
                  <a:srgbClr val="FFFFFF"/>
                </a:solidFill>
              </a:rPr>
              <a:t>1/32</a:t>
            </a:r>
            <a:endParaRPr lang="en-GB" sz="2177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Text Box 1"/>
          <p:cNvSpPr txBox="1">
            <a:spLocks noChangeArrowheads="1"/>
          </p:cNvSpPr>
          <p:nvPr/>
        </p:nvSpPr>
        <p:spPr bwMode="auto">
          <a:xfrm>
            <a:off x="2155253" y="3675149"/>
            <a:ext cx="5486669" cy="7184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51922" rIns="81638" bIns="40819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defTabSz="407526" hangingPunct="0">
              <a:lnSpc>
                <a:spcPct val="98000"/>
              </a:lnSpc>
              <a:buClr>
                <a:srgbClr val="000000"/>
              </a:buClr>
              <a:buSzPct val="100000"/>
            </a:pPr>
            <a:r>
              <a:rPr lang="en-GB" sz="2540" dirty="0">
                <a:solidFill>
                  <a:srgbClr val="FFFFFF"/>
                </a:solidFill>
                <a:latin typeface="Arial"/>
              </a:rPr>
              <a:t>1       </a:t>
            </a:r>
            <a:r>
              <a:rPr lang="en-GB" sz="2540" i="1" dirty="0">
                <a:solidFill>
                  <a:srgbClr val="FFFFFF"/>
                </a:solidFill>
                <a:latin typeface="Arial"/>
              </a:rPr>
              <a:t>p      p</a:t>
            </a:r>
            <a:r>
              <a:rPr lang="en-GB" sz="2540" baseline="30000" dirty="0">
                <a:solidFill>
                  <a:srgbClr val="FFFFFF"/>
                </a:solidFill>
                <a:latin typeface="Arial"/>
              </a:rPr>
              <a:t>2         </a:t>
            </a:r>
            <a:r>
              <a:rPr lang="en-GB" sz="2540" i="1" dirty="0">
                <a:solidFill>
                  <a:srgbClr val="FFFFFF"/>
                </a:solidFill>
              </a:rPr>
              <a:t>p</a:t>
            </a:r>
            <a:r>
              <a:rPr lang="en-GB" sz="2540" baseline="30000" dirty="0">
                <a:solidFill>
                  <a:srgbClr val="FFFFFF"/>
                </a:solidFill>
              </a:rPr>
              <a:t>3        </a:t>
            </a:r>
            <a:r>
              <a:rPr lang="en-GB" sz="2540" i="1" dirty="0">
                <a:solidFill>
                  <a:srgbClr val="FFFFFF"/>
                </a:solidFill>
              </a:rPr>
              <a:t>p</a:t>
            </a:r>
            <a:r>
              <a:rPr lang="en-GB" sz="2540" baseline="30000" dirty="0">
                <a:solidFill>
                  <a:srgbClr val="FFFFFF"/>
                </a:solidFill>
              </a:rPr>
              <a:t>4        </a:t>
            </a:r>
            <a:r>
              <a:rPr lang="en-GB" sz="2540" i="1" dirty="0">
                <a:solidFill>
                  <a:srgbClr val="FFFFFF"/>
                </a:solidFill>
              </a:rPr>
              <a:t>p</a:t>
            </a:r>
            <a:r>
              <a:rPr lang="en-GB" sz="2540" baseline="30000" dirty="0">
                <a:solidFill>
                  <a:srgbClr val="FFFFFF"/>
                </a:solidFill>
              </a:rPr>
              <a:t>5</a:t>
            </a:r>
            <a:endParaRPr lang="en-GB" sz="2540" dirty="0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0515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ext Box 2"/>
          <p:cNvSpPr txBox="1">
            <a:spLocks noChangeArrowheads="1"/>
          </p:cNvSpPr>
          <p:nvPr/>
        </p:nvSpPr>
        <p:spPr bwMode="auto">
          <a:xfrm>
            <a:off x="1" y="148681"/>
            <a:ext cx="9144000" cy="9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0" tIns="47019" rIns="81630" bIns="40815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algn="ctr" defTabSz="407526" hangingPunct="0">
              <a:lnSpc>
                <a:spcPct val="99000"/>
              </a:lnSpc>
              <a:buClr>
                <a:srgbClr val="000000"/>
              </a:buClr>
              <a:buSzPct val="100000"/>
            </a:pPr>
            <a:r>
              <a:rPr lang="en-GB" sz="4445" b="1" dirty="0">
                <a:solidFill>
                  <a:srgbClr val="0000FF"/>
                </a:solidFill>
                <a:latin typeface="Bookman Old Style"/>
                <a:cs typeface="Bookman Old Style"/>
              </a:rPr>
              <a:t>Best Response to TFT</a:t>
            </a:r>
          </a:p>
        </p:txBody>
      </p:sp>
      <p:sp>
        <p:nvSpPr>
          <p:cNvPr id="12" name="Text Box 2"/>
          <p:cNvSpPr txBox="1">
            <a:spLocks noChangeArrowheads="1"/>
          </p:cNvSpPr>
          <p:nvPr/>
        </p:nvSpPr>
        <p:spPr bwMode="auto">
          <a:xfrm>
            <a:off x="587633" y="5572125"/>
            <a:ext cx="8222400" cy="1003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8" tIns="61718" rIns="81638" bIns="40819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algn="ctr"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GB" sz="2358" b="1" dirty="0">
                <a:solidFill>
                  <a:srgbClr val="000090"/>
                </a:solidFill>
              </a:rPr>
              <a:t>If </a:t>
            </a:r>
            <a:r>
              <a:rPr lang="en-GB" sz="2358" b="1" i="1" dirty="0">
                <a:solidFill>
                  <a:srgbClr val="FF0000"/>
                </a:solidFill>
              </a:rPr>
              <a:t>w</a:t>
            </a:r>
            <a:r>
              <a:rPr lang="en-GB" sz="2358" b="1" dirty="0">
                <a:solidFill>
                  <a:srgbClr val="000090"/>
                </a:solidFill>
              </a:rPr>
              <a:t> is </a:t>
            </a:r>
            <a:r>
              <a:rPr lang="en-GB" sz="2358" b="1" dirty="0">
                <a:solidFill>
                  <a:srgbClr val="FF0000"/>
                </a:solidFill>
              </a:rPr>
              <a:t>large enough </a:t>
            </a:r>
            <a:r>
              <a:rPr lang="en-GB" sz="2358" b="1" dirty="0">
                <a:solidFill>
                  <a:srgbClr val="000090"/>
                </a:solidFill>
              </a:rPr>
              <a:t>then the</a:t>
            </a:r>
          </a:p>
          <a:p>
            <a:pPr algn="ctr" defTabSz="407526" hangingPunct="0">
              <a:lnSpc>
                <a:spcPct val="93000"/>
              </a:lnSpc>
              <a:buClr>
                <a:srgbClr val="000000"/>
              </a:buClr>
              <a:buSzPct val="100000"/>
            </a:pPr>
            <a:r>
              <a:rPr lang="en-GB" sz="2358" b="1" dirty="0">
                <a:solidFill>
                  <a:srgbClr val="000090"/>
                </a:solidFill>
              </a:rPr>
              <a:t>best response to TFT is “</a:t>
            </a:r>
            <a:r>
              <a:rPr lang="en-GB" sz="2358" b="1" dirty="0">
                <a:solidFill>
                  <a:srgbClr val="008000"/>
                </a:solidFill>
              </a:rPr>
              <a:t>Always C</a:t>
            </a:r>
            <a:r>
              <a:rPr lang="en-GB" sz="2358" b="1" dirty="0">
                <a:solidFill>
                  <a:srgbClr val="000090"/>
                </a:solidFill>
              </a:rPr>
              <a:t>”</a:t>
            </a: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201" y="1140600"/>
            <a:ext cx="3291840" cy="32201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6950880" y="2693082"/>
            <a:ext cx="2108160" cy="852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endParaRPr lang="en-US"/>
          </a:p>
        </p:txBody>
      </p:sp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6720" y="1142041"/>
            <a:ext cx="3199680" cy="3169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5280" y="2020533"/>
            <a:ext cx="1425600" cy="9764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3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7360" y="4419825"/>
            <a:ext cx="1520640" cy="6394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4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680" y="4422705"/>
            <a:ext cx="1503360" cy="630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5" name="Text Box 8"/>
          <p:cNvSpPr txBox="1">
            <a:spLocks noChangeArrowheads="1"/>
          </p:cNvSpPr>
          <p:nvPr/>
        </p:nvSpPr>
        <p:spPr bwMode="auto">
          <a:xfrm>
            <a:off x="931681" y="4549438"/>
            <a:ext cx="635714" cy="662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40820" rIns="81639" bIns="4082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algn="ctr"/>
            <a:r>
              <a:rPr lang="en-GB" sz="2200" dirty="0">
                <a:solidFill>
                  <a:srgbClr val="FF420E"/>
                </a:solidFill>
              </a:rPr>
              <a:t>For</a:t>
            </a:r>
          </a:p>
        </p:txBody>
      </p:sp>
      <p:sp>
        <p:nvSpPr>
          <p:cNvPr id="16" name="Text Box 9"/>
          <p:cNvSpPr txBox="1">
            <a:spLocks noChangeArrowheads="1"/>
          </p:cNvSpPr>
          <p:nvPr/>
        </p:nvSpPr>
        <p:spPr bwMode="auto">
          <a:xfrm>
            <a:off x="4414838" y="4549438"/>
            <a:ext cx="745019" cy="662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40820" rIns="81639" bIns="4082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MS Gothic" charset="0"/>
              </a:defRPr>
            </a:lvl9pPr>
          </a:lstStyle>
          <a:p>
            <a:pPr algn="ctr"/>
            <a:r>
              <a:rPr lang="en-GB" sz="2200">
                <a:solidFill>
                  <a:srgbClr val="FF420E"/>
                </a:solidFill>
              </a:rPr>
              <a:t>For</a:t>
            </a:r>
          </a:p>
        </p:txBody>
      </p:sp>
    </p:spTree>
    <p:extLst>
      <p:ext uri="{BB962C8B-B14F-4D97-AF65-F5344CB8AC3E}">
        <p14:creationId xmlns:p14="http://schemas.microsoft.com/office/powerpoint/2010/main" val="20078572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502740"/>
            <a:ext cx="914399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How can cooperation be promoted...?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Axelrod’s 5 Rules</a:t>
            </a:r>
          </a:p>
        </p:txBody>
      </p:sp>
      <p:sp>
        <p:nvSpPr>
          <p:cNvPr id="3" name="Rectangle 2"/>
          <p:cNvSpPr/>
          <p:nvPr/>
        </p:nvSpPr>
        <p:spPr>
          <a:xfrm>
            <a:off x="663968" y="2400596"/>
            <a:ext cx="7816061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UcParenR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	Increase the likelihood of continued interactions;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UcParenR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UcParenR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		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Change the payoffs;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UcParenR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UcParenR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		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Teach altruism;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UcParenR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UcParenR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	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Teach reciprocity;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UcParenR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UcParenR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		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Make participants more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recognisable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 to one another.</a:t>
            </a:r>
          </a:p>
        </p:txBody>
      </p:sp>
    </p:spTree>
    <p:extLst>
      <p:ext uri="{BB962C8B-B14F-4D97-AF65-F5344CB8AC3E}">
        <p14:creationId xmlns:p14="http://schemas.microsoft.com/office/powerpoint/2010/main" val="6942638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06700" y="215301"/>
            <a:ext cx="733059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2"/>
              </a:rPr>
              <a:t>http://ncase.me/trust/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1803" y="1447800"/>
            <a:ext cx="9467601" cy="4559300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2366262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/>
          <p:cNvSpPr txBox="1">
            <a:spLocks/>
          </p:cNvSpPr>
          <p:nvPr/>
        </p:nvSpPr>
        <p:spPr bwMode="auto">
          <a:xfrm>
            <a:off x="0" y="429552"/>
            <a:ext cx="9144000" cy="1330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936" tIns="41469" rIns="82936" bIns="41469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solidFill>
                  <a:srgbClr val="FFFF00"/>
                </a:solidFill>
                <a:latin typeface="Gill Sans"/>
                <a:ea typeface=""/>
                <a:cs typeface="Gill Sans"/>
              </a:rPr>
              <a:t>How might strategies change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solidFill>
                  <a:srgbClr val="FFFF00"/>
                </a:solidFill>
                <a:latin typeface="Gill Sans"/>
                <a:ea typeface=""/>
                <a:cs typeface="Gill Sans"/>
              </a:rPr>
              <a:t>over time across a population?</a:t>
            </a:r>
          </a:p>
        </p:txBody>
      </p:sp>
    </p:spTree>
    <p:extLst>
      <p:ext uri="{BB962C8B-B14F-4D97-AF65-F5344CB8AC3E}">
        <p14:creationId xmlns:p14="http://schemas.microsoft.com/office/powerpoint/2010/main" val="6336923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/>
          <p:cNvSpPr txBox="1">
            <a:spLocks/>
          </p:cNvSpPr>
          <p:nvPr/>
        </p:nvSpPr>
        <p:spPr bwMode="auto">
          <a:xfrm>
            <a:off x="0" y="429552"/>
            <a:ext cx="9144000" cy="776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936" tIns="41469" rIns="82936" bIns="41469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solidFill>
                  <a:srgbClr val="0000FF"/>
                </a:solidFill>
                <a:latin typeface="Gill Sans" charset="0"/>
                <a:ea typeface="Gill Sans" charset="0"/>
                <a:cs typeface="Gill Sans" charset="0"/>
              </a:rPr>
              <a:t>Game Theory Population Models</a:t>
            </a:r>
          </a:p>
        </p:txBody>
      </p:sp>
      <p:grpSp>
        <p:nvGrpSpPr>
          <p:cNvPr id="37890" name="Group 2"/>
          <p:cNvGrpSpPr>
            <a:grpSpLocks/>
          </p:cNvGrpSpPr>
          <p:nvPr/>
        </p:nvGrpSpPr>
        <p:grpSpPr bwMode="auto">
          <a:xfrm>
            <a:off x="456998" y="2057189"/>
            <a:ext cx="3327840" cy="3377154"/>
            <a:chOff x="171384" y="1179222"/>
            <a:chExt cx="4022533" cy="408310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71384" y="1179222"/>
              <a:ext cx="4022533" cy="4083109"/>
            </a:xfrm>
            <a:prstGeom prst="ellipse">
              <a:avLst/>
            </a:prstGeom>
            <a:ln w="38100" cap="rnd" cmpd="sng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5" name="Rectangle 4"/>
            <p:cNvSpPr/>
            <p:nvPr/>
          </p:nvSpPr>
          <p:spPr>
            <a:xfrm>
              <a:off x="730043" y="2363796"/>
              <a:ext cx="2963451" cy="1730329"/>
            </a:xfrm>
            <a:prstGeom prst="rect">
              <a:avLst/>
            </a:prstGeom>
          </p:spPr>
          <p:txBody>
            <a:bodyPr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bevelT w="25400" h="55880" prst="artDeco"/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900" b="1" spc="45" dirty="0">
                  <a:ln w="11430"/>
                  <a:solidFill>
                    <a:srgbClr val="FF0000"/>
                  </a:solidFill>
                  <a:effectLst>
                    <a:outerShdw blurRad="76200" dist="50800" dir="5400000" algn="tl" rotWithShape="0">
                      <a:srgbClr val="000000">
                        <a:alpha val="65000"/>
                      </a:srgbClr>
                    </a:outerShdw>
                  </a:effectLst>
                  <a:latin typeface="Gill Sans" charset="0"/>
                  <a:ea typeface="Gill Sans" charset="0"/>
                  <a:cs typeface="Gill Sans" charset="0"/>
                </a:rPr>
                <a:t>Large Population of Players</a:t>
              </a:r>
            </a:p>
          </p:txBody>
        </p:sp>
      </p:grpSp>
      <p:sp>
        <p:nvSpPr>
          <p:cNvPr id="37891" name="Rectangle 5"/>
          <p:cNvSpPr>
            <a:spLocks noChangeArrowheads="1"/>
          </p:cNvSpPr>
          <p:nvPr/>
        </p:nvSpPr>
        <p:spPr bwMode="auto">
          <a:xfrm>
            <a:off x="4310730" y="1857232"/>
            <a:ext cx="4376160" cy="3777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936" tIns="41469" rIns="82936" bIns="41469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000090"/>
                </a:solidFill>
                <a:latin typeface="Gill Sans" charset="0"/>
                <a:ea typeface="Gill Sans" charset="0"/>
                <a:cs typeface="Gill Sans" charset="0"/>
              </a:rPr>
              <a:t>Assume</a:t>
            </a:r>
            <a:r>
              <a:rPr lang="mr-IN" sz="2000" dirty="0">
                <a:solidFill>
                  <a:srgbClr val="000090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  <a:endParaRPr lang="en-US" sz="2000" dirty="0">
              <a:solidFill>
                <a:srgbClr val="000090"/>
              </a:solidFill>
              <a:latin typeface="Gill Sans" charset="0"/>
              <a:ea typeface="Gill Sans" charset="0"/>
              <a:cs typeface="Gill Sans" charset="0"/>
            </a:endParaRPr>
          </a:p>
          <a:p>
            <a:pPr marL="259178" indent="-259178" fontAlgn="auto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endParaRPr lang="en-US" sz="2000" dirty="0">
              <a:solidFill>
                <a:srgbClr val="000090"/>
              </a:solidFill>
              <a:latin typeface="Gill Sans" charset="0"/>
              <a:ea typeface="Gill Sans" charset="0"/>
              <a:cs typeface="Gill Sans" charset="0"/>
            </a:endParaRPr>
          </a:p>
          <a:p>
            <a:pPr marL="259178" indent="-259178" fontAlgn="auto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sz="2000" dirty="0">
                <a:solidFill>
                  <a:srgbClr val="000090"/>
                </a:solidFill>
                <a:latin typeface="Gill Sans" charset="0"/>
                <a:ea typeface="Gill Sans" charset="0"/>
                <a:cs typeface="Gill Sans" charset="0"/>
              </a:rPr>
              <a:t>Large population of individuals.</a:t>
            </a:r>
          </a:p>
          <a:p>
            <a:pPr marL="259178" indent="-259178" fontAlgn="auto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endParaRPr lang="en-US" sz="2000" dirty="0">
              <a:solidFill>
                <a:srgbClr val="000090"/>
              </a:solidFill>
              <a:latin typeface="Gill Sans" charset="0"/>
              <a:ea typeface="Gill Sans" charset="0"/>
              <a:cs typeface="Gill Sans" charset="0"/>
            </a:endParaRPr>
          </a:p>
          <a:p>
            <a:pPr marL="259178" indent="-259178" fontAlgn="auto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sz="2000" dirty="0">
                <a:solidFill>
                  <a:srgbClr val="000090"/>
                </a:solidFill>
                <a:latin typeface="Gill Sans" charset="0"/>
                <a:ea typeface="Gill Sans" charset="0"/>
                <a:cs typeface="Gill Sans" charset="0"/>
              </a:rPr>
              <a:t>Individuals interact randomly in pairs.</a:t>
            </a:r>
          </a:p>
          <a:p>
            <a:pPr marL="259178" indent="-259178" fontAlgn="auto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endParaRPr lang="en-US" sz="2000" dirty="0">
              <a:solidFill>
                <a:srgbClr val="000090"/>
              </a:solidFill>
              <a:latin typeface="Gill Sans" charset="0"/>
              <a:ea typeface="Gill Sans" charset="0"/>
              <a:cs typeface="Gill Sans" charset="0"/>
            </a:endParaRPr>
          </a:p>
          <a:p>
            <a:pPr marL="259178" indent="-259178" fontAlgn="auto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sz="2000" dirty="0">
                <a:solidFill>
                  <a:srgbClr val="000090"/>
                </a:solidFill>
                <a:latin typeface="Gill Sans" charset="0"/>
                <a:ea typeface="Gill Sans" charset="0"/>
                <a:cs typeface="Gill Sans" charset="0"/>
              </a:rPr>
              <a:t>Interactions take the form of a two-player game (e.g. the Prisoner’s Dilemma).</a:t>
            </a:r>
          </a:p>
          <a:p>
            <a:pPr marL="259178" indent="-259178" fontAlgn="auto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endParaRPr lang="en-US" sz="2000" dirty="0">
              <a:solidFill>
                <a:srgbClr val="000090"/>
              </a:solidFill>
              <a:latin typeface="Gill Sans" charset="0"/>
              <a:ea typeface="Gill Sans" charset="0"/>
              <a:cs typeface="Gill Sans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000090"/>
                </a:solidFill>
                <a:latin typeface="Gill Sans" charset="0"/>
                <a:ea typeface="Gill Sans" charset="0"/>
                <a:cs typeface="Gill Sans" charset="0"/>
              </a:rPr>
              <a:t>How will the strategies used by the population change as time passes? </a:t>
            </a:r>
          </a:p>
        </p:txBody>
      </p:sp>
    </p:spTree>
    <p:extLst>
      <p:ext uri="{BB962C8B-B14F-4D97-AF65-F5344CB8AC3E}">
        <p14:creationId xmlns:p14="http://schemas.microsoft.com/office/powerpoint/2010/main" val="10954839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 rot="5400000">
            <a:off x="4859107" y="887058"/>
            <a:ext cx="213295" cy="3441761"/>
          </a:xfrm>
          <a:prstGeom prst="rect">
            <a:avLst/>
          </a:prstGeom>
          <a:solidFill>
            <a:srgbClr val="00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038929" y="2729525"/>
            <a:ext cx="192612" cy="3108014"/>
          </a:xfrm>
          <a:prstGeom prst="rect">
            <a:avLst/>
          </a:prstGeom>
          <a:solidFill>
            <a:srgbClr val="F2A6E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240059"/>
            <a:ext cx="914399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</a:pPr>
            <a:r>
              <a:rPr lang="en-US" sz="4400" dirty="0">
                <a:solidFill>
                  <a:srgbClr val="FFFF00"/>
                </a:solidFill>
                <a:latin typeface="Gill Sans"/>
                <a:ea typeface=""/>
                <a:cs typeface="Gill Sans"/>
              </a:rPr>
              <a:t>Hawks and Doves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31541" y="1942143"/>
            <a:ext cx="0" cy="4314684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4976897" y="1942143"/>
            <a:ext cx="0" cy="4320976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6673302" y="1942143"/>
            <a:ext cx="0" cy="4320976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951259" y="2729525"/>
            <a:ext cx="516056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951259" y="4283532"/>
            <a:ext cx="516056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951259" y="5837539"/>
            <a:ext cx="516056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285751" y="2729525"/>
            <a:ext cx="1691146" cy="1554007"/>
          </a:xfrm>
          <a:prstGeom prst="line">
            <a:avLst/>
          </a:prstGeom>
          <a:ln>
            <a:solidFill>
              <a:srgbClr val="FFFFFF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976897" y="2729525"/>
            <a:ext cx="1691146" cy="1554007"/>
          </a:xfrm>
          <a:prstGeom prst="line">
            <a:avLst/>
          </a:prstGeom>
          <a:ln>
            <a:solidFill>
              <a:srgbClr val="FFFFFF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231541" y="4283532"/>
            <a:ext cx="1691146" cy="1554007"/>
          </a:xfrm>
          <a:prstGeom prst="line">
            <a:avLst/>
          </a:prstGeom>
          <a:ln>
            <a:solidFill>
              <a:srgbClr val="FFFFFF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982156" y="4283532"/>
            <a:ext cx="1691146" cy="1554007"/>
          </a:xfrm>
          <a:prstGeom prst="line">
            <a:avLst/>
          </a:prstGeom>
          <a:ln>
            <a:solidFill>
              <a:srgbClr val="FFFFFF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972631" y="2729525"/>
            <a:ext cx="100426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solidFill>
                  <a:srgbClr val="00FFFF"/>
                </a:solidFill>
                <a:latin typeface="Gill Sans"/>
                <a:ea typeface=""/>
                <a:cs typeface="Gill Sans"/>
              </a:rPr>
              <a:t>– 4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682370" y="2729525"/>
            <a:ext cx="97118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solidFill>
                  <a:srgbClr val="00FFFF"/>
                </a:solidFill>
                <a:latin typeface="Gill Sans"/>
                <a:ea typeface=""/>
                <a:cs typeface="Gill Sans"/>
              </a:rPr>
              <a:t>0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972631" y="4283532"/>
            <a:ext cx="100952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solidFill>
                  <a:srgbClr val="00FFFF"/>
                </a:solidFill>
                <a:latin typeface="Gill Sans"/>
                <a:ea typeface=""/>
                <a:cs typeface="Gill Sans"/>
              </a:rPr>
              <a:t>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682369" y="4283532"/>
            <a:ext cx="100426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solidFill>
                  <a:srgbClr val="00FFFF"/>
                </a:solidFill>
                <a:latin typeface="Gill Sans"/>
                <a:ea typeface=""/>
                <a:cs typeface="Gill Sans"/>
              </a:rPr>
              <a:t>1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53850" y="982130"/>
            <a:ext cx="2656743" cy="1992557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1741" y="2666872"/>
            <a:ext cx="2463357" cy="184751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24345" y="4209718"/>
            <a:ext cx="2233724" cy="1786979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82156" y="1042361"/>
            <a:ext cx="2233724" cy="1786979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3231541" y="3637201"/>
            <a:ext cx="100426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solidFill>
                  <a:srgbClr val="F2A6E3"/>
                </a:solidFill>
                <a:latin typeface="Gill Sans"/>
                <a:ea typeface=""/>
                <a:cs typeface="Gill Sans"/>
              </a:rPr>
              <a:t>– 4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982157" y="3637201"/>
            <a:ext cx="97118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solidFill>
                  <a:srgbClr val="F2A6E3"/>
                </a:solidFill>
                <a:latin typeface="Gill Sans"/>
                <a:ea typeface=""/>
                <a:cs typeface="Gill Sans"/>
              </a:rPr>
              <a:t>2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231541" y="5191208"/>
            <a:ext cx="100952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solidFill>
                  <a:srgbClr val="F2A6E3"/>
                </a:solidFill>
                <a:latin typeface="Gill Sans"/>
                <a:ea typeface=""/>
                <a:cs typeface="Gill Sans"/>
              </a:rPr>
              <a:t>0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982156" y="5191208"/>
            <a:ext cx="100426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solidFill>
                  <a:srgbClr val="F2A6E3"/>
                </a:solidFill>
                <a:latin typeface="Gill Sans"/>
                <a:ea typeface=""/>
                <a:cs typeface="Gill Sans"/>
              </a:rPr>
              <a:t>1</a:t>
            </a:r>
          </a:p>
        </p:txBody>
      </p:sp>
      <p:sp>
        <p:nvSpPr>
          <p:cNvPr id="36" name="Rectangle 35"/>
          <p:cNvSpPr/>
          <p:nvPr/>
        </p:nvSpPr>
        <p:spPr>
          <a:xfrm>
            <a:off x="-1" y="6379810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"/>
                <a:cs typeface=""/>
                <a:hlinkClick r:id="rId8"/>
              </a:rPr>
              <a:t>https://www.youtube.com/watch?v=RAKjII7xCdk</a:t>
            </a:r>
            <a:endParaRPr lang="en-US" dirty="0">
              <a:solidFill>
                <a:prstClr val="white"/>
              </a:solidFill>
              <a:latin typeface="Calibri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392727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ctrTitle"/>
          </p:nvPr>
        </p:nvSpPr>
        <p:spPr>
          <a:xfrm>
            <a:off x="1" y="276446"/>
            <a:ext cx="4975142" cy="5948507"/>
          </a:xfrm>
        </p:spPr>
        <p:txBody>
          <a:bodyPr/>
          <a:lstStyle/>
          <a:p>
            <a:pPr eaLnBrk="1" hangingPunct="1"/>
            <a:r>
              <a:rPr lang="en-US" sz="4000" b="0" dirty="0">
                <a:solidFill>
                  <a:srgbClr val="FFC000"/>
                </a:solidFill>
                <a:latin typeface="Gill Sans" charset="0"/>
                <a:ea typeface="Gill Sans" charset="0"/>
                <a:cs typeface="Gill Sans" charset="0"/>
              </a:rPr>
              <a:t>OBJECTIVES</a:t>
            </a:r>
            <a:br>
              <a:rPr lang="en-US" sz="2400" dirty="0">
                <a:latin typeface="Gill Sans" charset="0"/>
                <a:ea typeface="Gill Sans" charset="0"/>
                <a:cs typeface="Gill Sans" charset="0"/>
              </a:rPr>
            </a:br>
            <a:br>
              <a:rPr lang="en-US" sz="2400" dirty="0">
                <a:latin typeface="Gill Sans" charset="0"/>
                <a:ea typeface="Gill Sans" charset="0"/>
                <a:cs typeface="Gill Sans" charset="0"/>
              </a:rPr>
            </a:br>
            <a:r>
              <a:rPr lang="en-US" sz="2400" dirty="0">
                <a:latin typeface="Gill Sans" charset="0"/>
                <a:ea typeface="Gill Sans" charset="0"/>
                <a:cs typeface="Gill Sans" charset="0"/>
              </a:rPr>
              <a:t>1.</a:t>
            </a:r>
            <a:r>
              <a:rPr lang="en-US" sz="2400" b="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 Understand the basics of Game Theory and how it can be used to model competitive interactions.</a:t>
            </a:r>
            <a:br>
              <a:rPr lang="en-US" sz="2400" b="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</a:br>
            <a:br>
              <a:rPr lang="en-US" sz="2400" b="0" dirty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</a:br>
            <a:r>
              <a:rPr lang="en-US" sz="2400" dirty="0">
                <a:latin typeface="Gill Sans" charset="0"/>
                <a:ea typeface="Gill Sans" charset="0"/>
                <a:cs typeface="Gill Sans" charset="0"/>
              </a:rPr>
              <a:t>2. </a:t>
            </a:r>
            <a:r>
              <a:rPr lang="en-US" sz="2400" b="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Gain experience of programming agents with memory in </a:t>
            </a:r>
            <a:r>
              <a:rPr lang="en-US" sz="2400" b="0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NetLogo</a:t>
            </a:r>
            <a:r>
              <a:rPr lang="en-US" sz="2400" b="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.</a:t>
            </a:r>
            <a:br>
              <a:rPr lang="en-US" sz="2400" b="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</a:br>
            <a:endParaRPr lang="en-US" sz="2400" b="0" dirty="0">
              <a:solidFill>
                <a:schemeClr val="accent6">
                  <a:lumMod val="20000"/>
                  <a:lumOff val="80000"/>
                </a:schemeClr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4781199" y="276446"/>
            <a:ext cx="8725601" cy="8725601"/>
            <a:chOff x="156719" y="1788805"/>
            <a:chExt cx="2726608" cy="2726608"/>
          </a:xfrm>
        </p:grpSpPr>
        <p:grpSp>
          <p:nvGrpSpPr>
            <p:cNvPr id="7" name="Group 6"/>
            <p:cNvGrpSpPr/>
            <p:nvPr/>
          </p:nvGrpSpPr>
          <p:grpSpPr>
            <a:xfrm>
              <a:off x="156719" y="1788805"/>
              <a:ext cx="2726608" cy="2726608"/>
              <a:chOff x="189574" y="1918452"/>
              <a:chExt cx="2726608" cy="2726608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189574" y="1918452"/>
                <a:ext cx="2726608" cy="2726608"/>
                <a:chOff x="545321" y="2626239"/>
                <a:chExt cx="2726608" cy="2726608"/>
              </a:xfrm>
            </p:grpSpPr>
            <p:sp>
              <p:nvSpPr>
                <p:cNvPr id="65" name="Oval 64"/>
                <p:cNvSpPr/>
                <p:nvPr/>
              </p:nvSpPr>
              <p:spPr>
                <a:xfrm>
                  <a:off x="545321" y="2626239"/>
                  <a:ext cx="2726608" cy="2726608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  <a:alpha val="29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  <a:alpha val="29000"/>
                      </a:schemeClr>
                    </a:gs>
                  </a:gsLst>
                  <a:lin ang="16200000" scaled="0"/>
                  <a:tileRect/>
                </a:gradFill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545321" y="2626239"/>
                  <a:ext cx="2726608" cy="2726608"/>
                </a:xfrm>
                <a:prstGeom prst="ellipse">
                  <a:avLst/>
                </a:prstGeom>
                <a:noFill/>
                <a:ln w="76200" cmpd="sng"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" name="Group 12"/>
              <p:cNvGrpSpPr/>
              <p:nvPr/>
            </p:nvGrpSpPr>
            <p:grpSpPr>
              <a:xfrm rot="20257606">
                <a:off x="691844" y="2870200"/>
                <a:ext cx="254000" cy="254000"/>
                <a:chOff x="1047591" y="3025109"/>
                <a:chExt cx="254000" cy="254000"/>
              </a:xfrm>
            </p:grpSpPr>
            <p:sp>
              <p:nvSpPr>
                <p:cNvPr id="62" name="Oval 61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Oval 62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" name="Group 13"/>
              <p:cNvGrpSpPr/>
              <p:nvPr/>
            </p:nvGrpSpPr>
            <p:grpSpPr>
              <a:xfrm rot="19878636" flipH="1">
                <a:off x="928152" y="2750314"/>
                <a:ext cx="254000" cy="254000"/>
                <a:chOff x="1047591" y="3025109"/>
                <a:chExt cx="254000" cy="254000"/>
              </a:xfrm>
            </p:grpSpPr>
            <p:sp>
              <p:nvSpPr>
                <p:cNvPr id="59" name="Oval 58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Oval 59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Oval 60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5" name="Group 14"/>
              <p:cNvGrpSpPr/>
              <p:nvPr/>
            </p:nvGrpSpPr>
            <p:grpSpPr>
              <a:xfrm rot="1437360" flipH="1">
                <a:off x="663256" y="3550014"/>
                <a:ext cx="254000" cy="254000"/>
                <a:chOff x="1047591" y="3025109"/>
                <a:chExt cx="254000" cy="254000"/>
              </a:xfrm>
            </p:grpSpPr>
            <p:sp>
              <p:nvSpPr>
                <p:cNvPr id="56" name="Oval 55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Oval 56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Oval 57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 rot="715720">
                <a:off x="1428587" y="2355722"/>
                <a:ext cx="254000" cy="254000"/>
                <a:chOff x="1047591" y="3025109"/>
                <a:chExt cx="254000" cy="254000"/>
              </a:xfrm>
            </p:grpSpPr>
            <p:sp>
              <p:nvSpPr>
                <p:cNvPr id="53" name="Oval 52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" name="Oval 53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Oval 54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" name="Group 16"/>
              <p:cNvGrpSpPr/>
              <p:nvPr/>
            </p:nvGrpSpPr>
            <p:grpSpPr>
              <a:xfrm rot="20208132" flipH="1">
                <a:off x="1966185" y="3148236"/>
                <a:ext cx="254000" cy="254000"/>
                <a:chOff x="1047591" y="3025109"/>
                <a:chExt cx="254000" cy="254000"/>
              </a:xfrm>
            </p:grpSpPr>
            <p:sp>
              <p:nvSpPr>
                <p:cNvPr id="50" name="Oval 49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" name="Oval 50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Oval 51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" name="Group 17"/>
              <p:cNvGrpSpPr/>
              <p:nvPr/>
            </p:nvGrpSpPr>
            <p:grpSpPr>
              <a:xfrm rot="163655">
                <a:off x="1570324" y="3963764"/>
                <a:ext cx="254000" cy="254000"/>
                <a:chOff x="1047591" y="3025109"/>
                <a:chExt cx="254000" cy="254000"/>
              </a:xfrm>
            </p:grpSpPr>
            <p:sp>
              <p:nvSpPr>
                <p:cNvPr id="47" name="Oval 46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Oval 47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Oval 48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 rot="17756108">
                <a:off x="1240112" y="3256658"/>
                <a:ext cx="254000" cy="254000"/>
                <a:chOff x="1047591" y="3025109"/>
                <a:chExt cx="254000" cy="254000"/>
              </a:xfrm>
            </p:grpSpPr>
            <p:sp>
              <p:nvSpPr>
                <p:cNvPr id="44" name="Oval 43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Oval 44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Oval 45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" name="Group 19"/>
              <p:cNvGrpSpPr/>
              <p:nvPr/>
            </p:nvGrpSpPr>
            <p:grpSpPr>
              <a:xfrm rot="360133">
                <a:off x="1015988" y="4281722"/>
                <a:ext cx="254000" cy="254000"/>
                <a:chOff x="1047591" y="3025109"/>
                <a:chExt cx="254000" cy="254000"/>
              </a:xfrm>
            </p:grpSpPr>
            <p:sp>
              <p:nvSpPr>
                <p:cNvPr id="41" name="Oval 40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1" name="Group 20"/>
              <p:cNvGrpSpPr/>
              <p:nvPr/>
            </p:nvGrpSpPr>
            <p:grpSpPr>
              <a:xfrm rot="360133">
                <a:off x="919001" y="2146936"/>
                <a:ext cx="254000" cy="254000"/>
                <a:chOff x="1047591" y="3025109"/>
                <a:chExt cx="254000" cy="254000"/>
              </a:xfrm>
            </p:grpSpPr>
            <p:sp>
              <p:nvSpPr>
                <p:cNvPr id="38" name="Oval 37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 rot="19520002">
                <a:off x="2343991" y="3707584"/>
                <a:ext cx="254000" cy="254000"/>
                <a:chOff x="1047591" y="3025109"/>
                <a:chExt cx="254000" cy="254000"/>
              </a:xfrm>
            </p:grpSpPr>
            <p:sp>
              <p:nvSpPr>
                <p:cNvPr id="35" name="Oval 34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" name="Oval 35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Oval 36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" name="Group 22"/>
              <p:cNvGrpSpPr/>
              <p:nvPr/>
            </p:nvGrpSpPr>
            <p:grpSpPr>
              <a:xfrm rot="20307293" flipH="1">
                <a:off x="2060232" y="2212256"/>
                <a:ext cx="254000" cy="254000"/>
                <a:chOff x="1047591" y="3025109"/>
                <a:chExt cx="254000" cy="254000"/>
              </a:xfrm>
            </p:grpSpPr>
            <p:sp>
              <p:nvSpPr>
                <p:cNvPr id="32" name="Oval 31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Oval 32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Oval 33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4" name="Group 23"/>
              <p:cNvGrpSpPr/>
              <p:nvPr/>
            </p:nvGrpSpPr>
            <p:grpSpPr>
              <a:xfrm rot="1358635" flipH="1">
                <a:off x="2558085" y="2982524"/>
                <a:ext cx="254000" cy="254000"/>
                <a:chOff x="1047591" y="3025109"/>
                <a:chExt cx="254000" cy="254000"/>
              </a:xfrm>
            </p:grpSpPr>
            <p:sp>
              <p:nvSpPr>
                <p:cNvPr id="29" name="Oval 28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Oval 29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Oval 30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5" name="Group 24"/>
              <p:cNvGrpSpPr/>
              <p:nvPr/>
            </p:nvGrpSpPr>
            <p:grpSpPr>
              <a:xfrm rot="280091" flipH="1">
                <a:off x="1836080" y="3980771"/>
                <a:ext cx="254000" cy="254000"/>
                <a:chOff x="1047591" y="3025109"/>
                <a:chExt cx="254000" cy="254000"/>
              </a:xfrm>
            </p:grpSpPr>
            <p:sp>
              <p:nvSpPr>
                <p:cNvPr id="26" name="Oval 25"/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Oval 26"/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Oval 27"/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8" name="Lightning Bolt 7"/>
            <p:cNvSpPr/>
            <p:nvPr/>
          </p:nvSpPr>
          <p:spPr>
            <a:xfrm rot="998289">
              <a:off x="1638780" y="3584412"/>
              <a:ext cx="179774" cy="249410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  <p:sp>
          <p:nvSpPr>
            <p:cNvPr id="9" name="Lightning Bolt 8"/>
            <p:cNvSpPr/>
            <p:nvPr/>
          </p:nvSpPr>
          <p:spPr>
            <a:xfrm flipH="1">
              <a:off x="1824459" y="3591799"/>
              <a:ext cx="179774" cy="249410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  <p:sp>
          <p:nvSpPr>
            <p:cNvPr id="10" name="Lightning Bolt 9"/>
            <p:cNvSpPr/>
            <p:nvPr/>
          </p:nvSpPr>
          <p:spPr>
            <a:xfrm rot="20658630">
              <a:off x="639042" y="2496477"/>
              <a:ext cx="168196" cy="233347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  <p:sp>
          <p:nvSpPr>
            <p:cNvPr id="11" name="Lightning Bolt 10"/>
            <p:cNvSpPr/>
            <p:nvPr/>
          </p:nvSpPr>
          <p:spPr>
            <a:xfrm rot="19446902" flipH="1">
              <a:off x="786540" y="2441274"/>
              <a:ext cx="168196" cy="233347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FFCC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45594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48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19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/>
          <p:cNvSpPr>
            <a:spLocks noGrp="1"/>
          </p:cNvSpPr>
          <p:nvPr>
            <p:ph type="ctrTitle"/>
          </p:nvPr>
        </p:nvSpPr>
        <p:spPr>
          <a:xfrm>
            <a:off x="0" y="22225"/>
            <a:ext cx="9144000" cy="1256689"/>
          </a:xfrm>
        </p:spPr>
        <p:txBody>
          <a:bodyPr/>
          <a:lstStyle/>
          <a:p>
            <a:pPr eaLnBrk="1" hangingPunct="1"/>
            <a:r>
              <a:rPr lang="en-US" sz="4000" b="0" dirty="0">
                <a:solidFill>
                  <a:srgbClr val="FFB74E"/>
                </a:solidFill>
                <a:latin typeface="Gill Sans" charset="0"/>
                <a:ea typeface="Gill Sans" charset="0"/>
                <a:cs typeface="Gill Sans" charset="0"/>
              </a:rPr>
              <a:t>Suggested Reading</a:t>
            </a:r>
            <a:endParaRPr lang="en-US" sz="2400" b="0" dirty="0">
              <a:solidFill>
                <a:srgbClr val="FFB74E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0"/>
          <a:stretch/>
        </p:blipFill>
        <p:spPr>
          <a:xfrm>
            <a:off x="900112" y="1278914"/>
            <a:ext cx="3514725" cy="5238825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296" b="13020"/>
          <a:stretch/>
        </p:blipFill>
        <p:spPr>
          <a:xfrm>
            <a:off x="4872037" y="1278914"/>
            <a:ext cx="3514725" cy="5238825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7913727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0" y="438299"/>
            <a:ext cx="914399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</a:pPr>
            <a:r>
              <a:rPr lang="en-US" sz="4400" dirty="0">
                <a:solidFill>
                  <a:srgbClr val="00FFFF"/>
                </a:solidFill>
                <a:latin typeface="Gill Sans"/>
                <a:ea typeface=""/>
                <a:cs typeface="Gill Sans"/>
              </a:rPr>
              <a:t>What does this map show...?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459" y="1541095"/>
            <a:ext cx="8680703" cy="4404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49064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5933CD-8A54-BFA2-63AB-A6BD2C1A1F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>
            <a:extLst>
              <a:ext uri="{FF2B5EF4-FFF2-40B4-BE49-F238E27FC236}">
                <a16:creationId xmlns:a16="http://schemas.microsoft.com/office/drawing/2014/main" id="{02F2ED29-2C8C-6A57-FC24-9A5F75D3C7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276446"/>
            <a:ext cx="4975142" cy="5948507"/>
          </a:xfrm>
        </p:spPr>
        <p:txBody>
          <a:bodyPr/>
          <a:lstStyle/>
          <a:p>
            <a:pPr eaLnBrk="1" hangingPunct="1"/>
            <a:r>
              <a:rPr lang="en-US" sz="4000" b="0" dirty="0">
                <a:solidFill>
                  <a:srgbClr val="FFC000"/>
                </a:solidFill>
                <a:latin typeface="Gill Sans" charset="0"/>
                <a:ea typeface="Gill Sans" charset="0"/>
                <a:cs typeface="Gill Sans" charset="0"/>
              </a:rPr>
              <a:t>OBJECTIVES</a:t>
            </a:r>
            <a:br>
              <a:rPr lang="en-US" sz="2400" dirty="0">
                <a:latin typeface="Gill Sans" charset="0"/>
                <a:ea typeface="Gill Sans" charset="0"/>
                <a:cs typeface="Gill Sans" charset="0"/>
              </a:rPr>
            </a:br>
            <a:br>
              <a:rPr lang="en-US" sz="2400" dirty="0">
                <a:latin typeface="Gill Sans" charset="0"/>
                <a:ea typeface="Gill Sans" charset="0"/>
                <a:cs typeface="Gill Sans" charset="0"/>
              </a:rPr>
            </a:br>
            <a:r>
              <a:rPr lang="en-US" sz="2400" dirty="0">
                <a:latin typeface="Gill Sans" charset="0"/>
                <a:ea typeface="Gill Sans" charset="0"/>
                <a:cs typeface="Gill Sans" charset="0"/>
              </a:rPr>
              <a:t>1.</a:t>
            </a:r>
            <a:r>
              <a:rPr lang="en-US" sz="2400" b="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 Understand the basics of Game Theory and how it can be used to model competitive interactions.</a:t>
            </a:r>
            <a:br>
              <a:rPr lang="en-US" sz="2400" b="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</a:br>
            <a:br>
              <a:rPr lang="en-US" sz="2400" b="0" dirty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</a:br>
            <a:r>
              <a:rPr lang="en-US" sz="2400" dirty="0">
                <a:latin typeface="Gill Sans" charset="0"/>
                <a:ea typeface="Gill Sans" charset="0"/>
                <a:cs typeface="Gill Sans" charset="0"/>
              </a:rPr>
              <a:t>2. </a:t>
            </a:r>
            <a:r>
              <a:rPr lang="en-US" sz="2400" b="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Gain experience of programming agents with memory in </a:t>
            </a:r>
            <a:r>
              <a:rPr lang="en-US" sz="2400" b="0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NetLogo</a:t>
            </a:r>
            <a:r>
              <a:rPr lang="en-US" sz="2400" b="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.</a:t>
            </a:r>
            <a:br>
              <a:rPr lang="en-US" sz="2400" b="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</a:br>
            <a:endParaRPr lang="en-US" sz="2400" b="0" dirty="0">
              <a:solidFill>
                <a:schemeClr val="accent6">
                  <a:lumMod val="20000"/>
                  <a:lumOff val="80000"/>
                </a:schemeClr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6C42CBB-0D13-952E-1591-5ADE000FA3C1}"/>
              </a:ext>
            </a:extLst>
          </p:cNvPr>
          <p:cNvGrpSpPr/>
          <p:nvPr/>
        </p:nvGrpSpPr>
        <p:grpSpPr>
          <a:xfrm>
            <a:off x="4781199" y="276446"/>
            <a:ext cx="8725601" cy="8725601"/>
            <a:chOff x="156719" y="1788805"/>
            <a:chExt cx="2726608" cy="272660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9EFFFF5E-3767-C65C-CA49-2F99AAF0F745}"/>
                </a:ext>
              </a:extLst>
            </p:cNvPr>
            <p:cNvGrpSpPr/>
            <p:nvPr/>
          </p:nvGrpSpPr>
          <p:grpSpPr>
            <a:xfrm>
              <a:off x="156719" y="1788805"/>
              <a:ext cx="2726608" cy="2726608"/>
              <a:chOff x="189574" y="1918452"/>
              <a:chExt cx="2726608" cy="2726608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60DFA9D4-A9F8-E2C8-272C-C218C386DA4E}"/>
                  </a:ext>
                </a:extLst>
              </p:cNvPr>
              <p:cNvGrpSpPr/>
              <p:nvPr/>
            </p:nvGrpSpPr>
            <p:grpSpPr>
              <a:xfrm>
                <a:off x="189574" y="1918452"/>
                <a:ext cx="2726608" cy="2726608"/>
                <a:chOff x="545321" y="2626239"/>
                <a:chExt cx="2726608" cy="2726608"/>
              </a:xfrm>
            </p:grpSpPr>
            <p:sp>
              <p:nvSpPr>
                <p:cNvPr id="65" name="Oval 64">
                  <a:extLst>
                    <a:ext uri="{FF2B5EF4-FFF2-40B4-BE49-F238E27FC236}">
                      <a16:creationId xmlns:a16="http://schemas.microsoft.com/office/drawing/2014/main" id="{8DBF6A21-DB13-5B00-85D7-20FF72DAF203}"/>
                    </a:ext>
                  </a:extLst>
                </p:cNvPr>
                <p:cNvSpPr/>
                <p:nvPr/>
              </p:nvSpPr>
              <p:spPr>
                <a:xfrm>
                  <a:off x="545321" y="2626239"/>
                  <a:ext cx="2726608" cy="2726608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  <a:alpha val="29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  <a:alpha val="29000"/>
                      </a:schemeClr>
                    </a:gs>
                  </a:gsLst>
                  <a:lin ang="16200000" scaled="0"/>
                  <a:tileRect/>
                </a:gradFill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1BA69242-563A-2BB4-FA2D-1FFE430E14D9}"/>
                    </a:ext>
                  </a:extLst>
                </p:cNvPr>
                <p:cNvSpPr/>
                <p:nvPr/>
              </p:nvSpPr>
              <p:spPr>
                <a:xfrm>
                  <a:off x="545321" y="2626239"/>
                  <a:ext cx="2726608" cy="2726608"/>
                </a:xfrm>
                <a:prstGeom prst="ellipse">
                  <a:avLst/>
                </a:prstGeom>
                <a:noFill/>
                <a:ln w="76200" cmpd="sng"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CB976D33-9D68-22F3-D7F8-BBBB0DB63852}"/>
                  </a:ext>
                </a:extLst>
              </p:cNvPr>
              <p:cNvGrpSpPr/>
              <p:nvPr/>
            </p:nvGrpSpPr>
            <p:grpSpPr>
              <a:xfrm rot="20257606">
                <a:off x="691844" y="2870200"/>
                <a:ext cx="254000" cy="254000"/>
                <a:chOff x="1047591" y="3025109"/>
                <a:chExt cx="254000" cy="254000"/>
              </a:xfrm>
            </p:grpSpPr>
            <p:sp>
              <p:nvSpPr>
                <p:cNvPr id="62" name="Oval 61">
                  <a:extLst>
                    <a:ext uri="{FF2B5EF4-FFF2-40B4-BE49-F238E27FC236}">
                      <a16:creationId xmlns:a16="http://schemas.microsoft.com/office/drawing/2014/main" id="{569ECC37-58E9-1B29-2055-73C64B62E532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Oval 62">
                  <a:extLst>
                    <a:ext uri="{FF2B5EF4-FFF2-40B4-BE49-F238E27FC236}">
                      <a16:creationId xmlns:a16="http://schemas.microsoft.com/office/drawing/2014/main" id="{0C9E86A5-4737-EF5E-EA93-30C91A1521C8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B7D8428A-17D5-EDE6-C95E-EA5DEB3C59FC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8C42F3F5-406B-A000-EF84-2133D6324F98}"/>
                  </a:ext>
                </a:extLst>
              </p:cNvPr>
              <p:cNvGrpSpPr/>
              <p:nvPr/>
            </p:nvGrpSpPr>
            <p:grpSpPr>
              <a:xfrm rot="19878636" flipH="1">
                <a:off x="928152" y="2750314"/>
                <a:ext cx="254000" cy="254000"/>
                <a:chOff x="1047591" y="3025109"/>
                <a:chExt cx="254000" cy="254000"/>
              </a:xfrm>
            </p:grpSpPr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FE5D1482-EA0A-CEB9-715E-74A154D55003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60" name="Oval 59">
                  <a:extLst>
                    <a:ext uri="{FF2B5EF4-FFF2-40B4-BE49-F238E27FC236}">
                      <a16:creationId xmlns:a16="http://schemas.microsoft.com/office/drawing/2014/main" id="{8B925C2D-88BD-BA64-F477-4F19F026B99E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Oval 60">
                  <a:extLst>
                    <a:ext uri="{FF2B5EF4-FFF2-40B4-BE49-F238E27FC236}">
                      <a16:creationId xmlns:a16="http://schemas.microsoft.com/office/drawing/2014/main" id="{EB92ABF3-8FB5-C60D-8552-61BCEA519B04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08296BF3-44F4-772B-31BC-0EF576DCCE9F}"/>
                  </a:ext>
                </a:extLst>
              </p:cNvPr>
              <p:cNvGrpSpPr/>
              <p:nvPr/>
            </p:nvGrpSpPr>
            <p:grpSpPr>
              <a:xfrm rot="1437360" flipH="1">
                <a:off x="663256" y="3550014"/>
                <a:ext cx="254000" cy="254000"/>
                <a:chOff x="1047591" y="3025109"/>
                <a:chExt cx="254000" cy="254000"/>
              </a:xfrm>
            </p:grpSpPr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D7355F48-0BCD-D3FF-1DA9-841AA3B46D5C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9921C56F-495C-5A41-618F-CA165D113841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8C552A94-73A5-5B87-1CE8-31646317AEFD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02DE9F67-7C22-7C2F-F498-1649903F025F}"/>
                  </a:ext>
                </a:extLst>
              </p:cNvPr>
              <p:cNvGrpSpPr/>
              <p:nvPr/>
            </p:nvGrpSpPr>
            <p:grpSpPr>
              <a:xfrm rot="715720">
                <a:off x="1428587" y="2355722"/>
                <a:ext cx="254000" cy="254000"/>
                <a:chOff x="1047591" y="3025109"/>
                <a:chExt cx="254000" cy="254000"/>
              </a:xfrm>
            </p:grpSpPr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4FD07D0C-6DE5-E065-1C0C-8FD658BE69AF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4AD7AAC5-CC28-6967-CB0F-A5D317BC104E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55" name="Oval 54">
                  <a:extLst>
                    <a:ext uri="{FF2B5EF4-FFF2-40B4-BE49-F238E27FC236}">
                      <a16:creationId xmlns:a16="http://schemas.microsoft.com/office/drawing/2014/main" id="{DF40DDF3-8A8C-5278-2E99-30B1B9C5EF0B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260FF4D5-7DB3-73BE-C040-0EF24563E28A}"/>
                  </a:ext>
                </a:extLst>
              </p:cNvPr>
              <p:cNvGrpSpPr/>
              <p:nvPr/>
            </p:nvGrpSpPr>
            <p:grpSpPr>
              <a:xfrm rot="20208132" flipH="1">
                <a:off x="1966185" y="3148236"/>
                <a:ext cx="254000" cy="254000"/>
                <a:chOff x="1047591" y="3025109"/>
                <a:chExt cx="254000" cy="254000"/>
              </a:xfrm>
            </p:grpSpPr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59322AD9-AD49-DD57-29B6-BB00F8E80E58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9995204B-7025-9244-18AB-05D6BD495F8A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EAF589A7-66B3-C698-6DBA-C820FE445EBA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E4311313-DDD1-67F2-05E6-BAF878480143}"/>
                  </a:ext>
                </a:extLst>
              </p:cNvPr>
              <p:cNvGrpSpPr/>
              <p:nvPr/>
            </p:nvGrpSpPr>
            <p:grpSpPr>
              <a:xfrm rot="163655">
                <a:off x="1570324" y="3963764"/>
                <a:ext cx="254000" cy="254000"/>
                <a:chOff x="1047591" y="3025109"/>
                <a:chExt cx="254000" cy="254000"/>
              </a:xfrm>
            </p:grpSpPr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B29C1B75-B3C5-A61A-7150-BB6C6A41B54A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795E5954-A9C1-1E22-6634-EB2AEDC51F34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6511E4D9-D29E-28C5-A338-91560FE460EE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88F8DBDD-9EA8-4CB6-4541-4BF7A3B05776}"/>
                  </a:ext>
                </a:extLst>
              </p:cNvPr>
              <p:cNvGrpSpPr/>
              <p:nvPr/>
            </p:nvGrpSpPr>
            <p:grpSpPr>
              <a:xfrm rot="17756108">
                <a:off x="1240112" y="3256658"/>
                <a:ext cx="254000" cy="254000"/>
                <a:chOff x="1047591" y="3025109"/>
                <a:chExt cx="254000" cy="254000"/>
              </a:xfrm>
            </p:grpSpPr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9BB68C4C-527A-C14B-B638-7DF9CFD00C1B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E842CBD7-CC40-C7F4-282C-B063EAA20B6C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551C4B84-5B88-74F8-92D7-0350BD0E1D1A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88ADB819-8227-DBB5-138E-E1A3DB33BFF9}"/>
                  </a:ext>
                </a:extLst>
              </p:cNvPr>
              <p:cNvGrpSpPr/>
              <p:nvPr/>
            </p:nvGrpSpPr>
            <p:grpSpPr>
              <a:xfrm rot="360133">
                <a:off x="1015988" y="4281722"/>
                <a:ext cx="254000" cy="254000"/>
                <a:chOff x="1047591" y="3025109"/>
                <a:chExt cx="254000" cy="254000"/>
              </a:xfrm>
            </p:grpSpPr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A40A7106-F63B-C902-5699-F91A154DE221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B24FFC1F-C475-31A3-DE56-173232BDDE0F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2EFA5E19-76D0-66AA-955D-08BCD6EE5954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A8B87B37-88CD-CE90-471E-110F14DB9F72}"/>
                  </a:ext>
                </a:extLst>
              </p:cNvPr>
              <p:cNvGrpSpPr/>
              <p:nvPr/>
            </p:nvGrpSpPr>
            <p:grpSpPr>
              <a:xfrm rot="360133">
                <a:off x="919001" y="2146936"/>
                <a:ext cx="254000" cy="254000"/>
                <a:chOff x="1047591" y="3025109"/>
                <a:chExt cx="254000" cy="254000"/>
              </a:xfrm>
            </p:grpSpPr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A91C93C6-33F4-E13C-69AF-9F62F41A5AAB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39" name="Oval 38">
                  <a:extLst>
                    <a:ext uri="{FF2B5EF4-FFF2-40B4-BE49-F238E27FC236}">
                      <a16:creationId xmlns:a16="http://schemas.microsoft.com/office/drawing/2014/main" id="{D2ED9003-D7C8-FED3-FB48-974C8E9D8273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D483A5B9-A703-D2D2-F206-4B451A24375B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8375F58A-E21C-5C4A-DBEC-33CEDA4481C2}"/>
                  </a:ext>
                </a:extLst>
              </p:cNvPr>
              <p:cNvGrpSpPr/>
              <p:nvPr/>
            </p:nvGrpSpPr>
            <p:grpSpPr>
              <a:xfrm rot="19520002">
                <a:off x="2343991" y="3707584"/>
                <a:ext cx="254000" cy="254000"/>
                <a:chOff x="1047591" y="3025109"/>
                <a:chExt cx="254000" cy="254000"/>
              </a:xfrm>
            </p:grpSpPr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117FA4FF-13DA-DAB5-0A80-220F3666CE17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3584C2D4-F218-AE4F-B2C6-0CC9DCC4DB36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B13BD107-C603-DDEF-ECA5-0EEB0B8CEC14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EDD03A48-224F-BD0A-A1D1-C98D3D846411}"/>
                  </a:ext>
                </a:extLst>
              </p:cNvPr>
              <p:cNvGrpSpPr/>
              <p:nvPr/>
            </p:nvGrpSpPr>
            <p:grpSpPr>
              <a:xfrm rot="20307293" flipH="1">
                <a:off x="2060232" y="2212256"/>
                <a:ext cx="254000" cy="254000"/>
                <a:chOff x="1047591" y="3025109"/>
                <a:chExt cx="254000" cy="254000"/>
              </a:xfrm>
            </p:grpSpPr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A519E181-74FB-A2CB-5341-4B64F1CC739F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6B7FBCDB-AF02-DD21-9FB8-951A158C7B1D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9C8E44F5-37EE-01BD-027B-CADBC2E71222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E13A9B05-03B7-95F7-1AE8-2522278677B8}"/>
                  </a:ext>
                </a:extLst>
              </p:cNvPr>
              <p:cNvGrpSpPr/>
              <p:nvPr/>
            </p:nvGrpSpPr>
            <p:grpSpPr>
              <a:xfrm rot="1358635" flipH="1">
                <a:off x="2558085" y="2982524"/>
                <a:ext cx="254000" cy="254000"/>
                <a:chOff x="1047591" y="3025109"/>
                <a:chExt cx="254000" cy="254000"/>
              </a:xfrm>
            </p:grpSpPr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AEBA6EE9-2BEA-2A98-C731-4ED98CFCDA41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37C234AD-11A1-419E-D21C-D9A37E74E9FA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79EA7AAC-EDDE-F014-3B04-8F42B324F988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3EF72197-DAC3-573A-6D84-0E6F63C05A7B}"/>
                  </a:ext>
                </a:extLst>
              </p:cNvPr>
              <p:cNvGrpSpPr/>
              <p:nvPr/>
            </p:nvGrpSpPr>
            <p:grpSpPr>
              <a:xfrm rot="280091" flipH="1">
                <a:off x="1836080" y="3980771"/>
                <a:ext cx="254000" cy="254000"/>
                <a:chOff x="1047591" y="3025109"/>
                <a:chExt cx="254000" cy="254000"/>
              </a:xfrm>
            </p:grpSpPr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4A69527B-D485-8775-23C4-0386F6899D53}"/>
                    </a:ext>
                  </a:extLst>
                </p:cNvPr>
                <p:cNvSpPr/>
                <p:nvPr/>
              </p:nvSpPr>
              <p:spPr>
                <a:xfrm>
                  <a:off x="1047591" y="3025109"/>
                  <a:ext cx="254000" cy="254000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C89B346D-C4B4-D6F3-9B7A-0807E8BB08C4}"/>
                    </a:ext>
                  </a:extLst>
                </p:cNvPr>
                <p:cNvSpPr/>
                <p:nvPr/>
              </p:nvSpPr>
              <p:spPr>
                <a:xfrm>
                  <a:off x="1183921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E33DCD3B-AC32-75CF-AC50-89D8DC3E3D66}"/>
                    </a:ext>
                  </a:extLst>
                </p:cNvPr>
                <p:cNvSpPr/>
                <p:nvPr/>
              </p:nvSpPr>
              <p:spPr>
                <a:xfrm>
                  <a:off x="1236887" y="3110677"/>
                  <a:ext cx="52966" cy="52966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8" name="Lightning Bolt 7">
              <a:extLst>
                <a:ext uri="{FF2B5EF4-FFF2-40B4-BE49-F238E27FC236}">
                  <a16:creationId xmlns:a16="http://schemas.microsoft.com/office/drawing/2014/main" id="{EF43FD3C-B64D-572B-F47B-9F8104C0F1BA}"/>
                </a:ext>
              </a:extLst>
            </p:cNvPr>
            <p:cNvSpPr/>
            <p:nvPr/>
          </p:nvSpPr>
          <p:spPr>
            <a:xfrm rot="998289">
              <a:off x="1638780" y="3584412"/>
              <a:ext cx="179774" cy="249410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CCFFCC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Lightning Bolt 8">
              <a:extLst>
                <a:ext uri="{FF2B5EF4-FFF2-40B4-BE49-F238E27FC236}">
                  <a16:creationId xmlns:a16="http://schemas.microsoft.com/office/drawing/2014/main" id="{F5D4ED88-8813-F148-7F65-59429CDA00F3}"/>
                </a:ext>
              </a:extLst>
            </p:cNvPr>
            <p:cNvSpPr/>
            <p:nvPr/>
          </p:nvSpPr>
          <p:spPr>
            <a:xfrm flipH="1">
              <a:off x="1824459" y="3591799"/>
              <a:ext cx="179774" cy="249410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CCFFCC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Lightning Bolt 9">
              <a:extLst>
                <a:ext uri="{FF2B5EF4-FFF2-40B4-BE49-F238E27FC236}">
                  <a16:creationId xmlns:a16="http://schemas.microsoft.com/office/drawing/2014/main" id="{B9FC09EE-96C5-86AA-A674-27B2D52A79B5}"/>
                </a:ext>
              </a:extLst>
            </p:cNvPr>
            <p:cNvSpPr/>
            <p:nvPr/>
          </p:nvSpPr>
          <p:spPr>
            <a:xfrm rot="20658630">
              <a:off x="639042" y="2496477"/>
              <a:ext cx="168196" cy="233347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CCFFCC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Lightning Bolt 10">
              <a:extLst>
                <a:ext uri="{FF2B5EF4-FFF2-40B4-BE49-F238E27FC236}">
                  <a16:creationId xmlns:a16="http://schemas.microsoft.com/office/drawing/2014/main" id="{08ED1571-D6C5-4076-4A0F-BC0C9E41D20A}"/>
                </a:ext>
              </a:extLst>
            </p:cNvPr>
            <p:cNvSpPr/>
            <p:nvPr/>
          </p:nvSpPr>
          <p:spPr>
            <a:xfrm rot="19446902" flipH="1">
              <a:off x="786540" y="2441274"/>
              <a:ext cx="168196" cy="233347"/>
            </a:xfrm>
            <a:prstGeom prst="lightningBol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CCFFCC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8720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 bwMode="auto">
          <a:xfrm>
            <a:off x="514350" y="1207477"/>
            <a:ext cx="7900989" cy="526366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chemeClr val="tx1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9pPr>
          </a:lstStyle>
          <a:p>
            <a:pPr eaLnBrk="1" hangingPunct="1"/>
            <a:r>
              <a:rPr lang="en-US" sz="2400" b="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You should...</a:t>
            </a:r>
          </a:p>
          <a:p>
            <a:pPr eaLnBrk="1" hangingPunct="1"/>
            <a:endParaRPr lang="en-US" sz="2400" dirty="0">
              <a:solidFill>
                <a:srgbClr val="EEECE1"/>
              </a:solidFill>
              <a:latin typeface="Gill Sans" charset="0"/>
              <a:ea typeface="Gill Sans" charset="0"/>
              <a:cs typeface="Gill Sans" charset="0"/>
            </a:endParaRPr>
          </a:p>
          <a:p>
            <a:pPr eaLnBrk="1" hangingPunct="1"/>
            <a:r>
              <a:rPr lang="en-US" sz="240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1.  </a:t>
            </a:r>
            <a:r>
              <a:rPr lang="en-US" sz="2400" b="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understand the principles of</a:t>
            </a:r>
          </a:p>
          <a:p>
            <a:pPr eaLnBrk="1" hangingPunct="1"/>
            <a:r>
              <a:rPr lang="en-US" sz="2400" b="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agent-based modelling (ABM).</a:t>
            </a:r>
          </a:p>
          <a:p>
            <a:pPr eaLnBrk="1" hangingPunct="1"/>
            <a:endParaRPr lang="en-US" sz="2400" b="0" dirty="0">
              <a:solidFill>
                <a:srgbClr val="EEECE1"/>
              </a:solidFill>
              <a:latin typeface="Gill Sans" charset="0"/>
              <a:ea typeface="Gill Sans" charset="0"/>
              <a:cs typeface="Gill Sans" charset="0"/>
            </a:endParaRPr>
          </a:p>
          <a:p>
            <a:pPr eaLnBrk="1" hangingPunct="1"/>
            <a:r>
              <a:rPr lang="en-US" sz="240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2. </a:t>
            </a:r>
            <a:r>
              <a:rPr lang="en-US" sz="2400" b="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be able to describe the type and range of systems to which ABM can be profitably and appropriately applied.</a:t>
            </a:r>
          </a:p>
          <a:p>
            <a:pPr eaLnBrk="1" hangingPunct="1"/>
            <a:br>
              <a:rPr lang="en-US" sz="2400" dirty="0">
                <a:latin typeface="Gill Sans" charset="0"/>
                <a:ea typeface="Gill Sans" charset="0"/>
                <a:cs typeface="Gill Sans" charset="0"/>
              </a:rPr>
            </a:br>
            <a:r>
              <a:rPr lang="en-US" sz="240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3. </a:t>
            </a:r>
            <a:r>
              <a:rPr lang="en-US" sz="2400" b="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be able to </a:t>
            </a:r>
            <a:r>
              <a:rPr lang="en-US" sz="2400" b="0" dirty="0" err="1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conceptualise</a:t>
            </a:r>
            <a:r>
              <a:rPr lang="en-US" sz="2400" b="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 and model</a:t>
            </a:r>
          </a:p>
          <a:p>
            <a:pPr eaLnBrk="1" hangingPunct="1"/>
            <a:r>
              <a:rPr lang="en-US" sz="2400" b="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urban systems with complex dynamics.</a:t>
            </a:r>
          </a:p>
          <a:p>
            <a:pPr eaLnBrk="1" hangingPunct="1"/>
            <a:endParaRPr lang="en-US" sz="2400" b="0" dirty="0">
              <a:solidFill>
                <a:srgbClr val="EEECE1"/>
              </a:solidFill>
              <a:latin typeface="Gill Sans" charset="0"/>
              <a:ea typeface="Gill Sans" charset="0"/>
              <a:cs typeface="Gill Sans" charset="0"/>
            </a:endParaRPr>
          </a:p>
          <a:p>
            <a:pPr eaLnBrk="1" hangingPunct="1"/>
            <a:r>
              <a:rPr lang="en-US" sz="240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4.</a:t>
            </a:r>
            <a:r>
              <a:rPr lang="en-US" sz="2400" b="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 show evidence of being able to translate your</a:t>
            </a:r>
          </a:p>
          <a:p>
            <a:pPr eaLnBrk="1" hangingPunct="1"/>
            <a:r>
              <a:rPr lang="en-US" sz="2400" b="0" dirty="0">
                <a:solidFill>
                  <a:srgbClr val="EEECE1"/>
                </a:solidFill>
                <a:latin typeface="Gill Sans" charset="0"/>
                <a:ea typeface="Gill Sans" charset="0"/>
                <a:cs typeface="Gill Sans" charset="0"/>
              </a:rPr>
              <a:t>understanding into the practical methodology of modelling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0" y="22225"/>
            <a:ext cx="9144000" cy="14700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chemeClr val="tx1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9pPr>
          </a:lstStyle>
          <a:p>
            <a:pPr eaLnBrk="1" hangingPunct="1"/>
            <a:r>
              <a:rPr lang="en-US" sz="4000" b="0">
                <a:solidFill>
                  <a:srgbClr val="FFC000"/>
                </a:solidFill>
                <a:latin typeface="Gill Sans" charset="0"/>
                <a:ea typeface="Gill Sans" charset="0"/>
                <a:cs typeface="Gill Sans" charset="0"/>
              </a:rPr>
              <a:t>Course Objectives</a:t>
            </a:r>
            <a:endParaRPr lang="en-US" sz="4000" b="0" dirty="0">
              <a:solidFill>
                <a:srgbClr val="FFC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6574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00075" y="496379"/>
            <a:ext cx="8354354" cy="5932393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00" b="1" dirty="0">
                <a:solidFill>
                  <a:schemeClr val="accent6"/>
                </a:solidFill>
                <a:latin typeface="Gill Sans" charset="0"/>
                <a:ea typeface="Gill Sans" charset="0"/>
                <a:cs typeface="Gill Sans" charset="0"/>
              </a:rPr>
              <a:t>Week 1:</a:t>
            </a:r>
            <a:r>
              <a:rPr lang="en-US" sz="2300" dirty="0">
                <a:solidFill>
                  <a:schemeClr val="accent6"/>
                </a:solidFill>
                <a:latin typeface="Gill Sans" charset="0"/>
                <a:ea typeface="Gill Sans" charset="0"/>
                <a:cs typeface="Gill Sans" charset="0"/>
              </a:rPr>
              <a:t>	</a:t>
            </a:r>
            <a:r>
              <a:rPr lang="en-US" sz="2300" dirty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	</a:t>
            </a:r>
            <a:r>
              <a:rPr lang="en-US" sz="230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Introduction to ABMs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00" b="1" dirty="0">
                <a:solidFill>
                  <a:schemeClr val="accent6"/>
                </a:solidFill>
                <a:latin typeface="Gill Sans" charset="0"/>
                <a:ea typeface="Gill Sans" charset="0"/>
                <a:cs typeface="Gill Sans" charset="0"/>
              </a:rPr>
              <a:t>Week 2:</a:t>
            </a:r>
            <a:r>
              <a:rPr lang="en-US" sz="2300" dirty="0">
                <a:solidFill>
                  <a:srgbClr val="FFC000"/>
                </a:solidFill>
                <a:latin typeface="Gill Sans" charset="0"/>
                <a:ea typeface="Gill Sans" charset="0"/>
                <a:cs typeface="Gill Sans" charset="0"/>
              </a:rPr>
              <a:t>	</a:t>
            </a:r>
            <a:r>
              <a:rPr lang="en-US" sz="2300" dirty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	</a:t>
            </a:r>
            <a:r>
              <a:rPr lang="en-US" sz="230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Cellular Automata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00" b="1" dirty="0">
                <a:solidFill>
                  <a:schemeClr val="accent6"/>
                </a:solidFill>
                <a:latin typeface="Gill Sans" charset="0"/>
                <a:ea typeface="Gill Sans" charset="0"/>
                <a:cs typeface="Gill Sans" charset="0"/>
              </a:rPr>
              <a:t>Week 3:</a:t>
            </a:r>
            <a:r>
              <a:rPr lang="en-US" sz="2300" dirty="0">
                <a:solidFill>
                  <a:srgbClr val="FFC000"/>
                </a:solidFill>
                <a:latin typeface="Gill Sans" charset="0"/>
                <a:ea typeface="Gill Sans" charset="0"/>
                <a:cs typeface="Gill Sans" charset="0"/>
              </a:rPr>
              <a:t>	</a:t>
            </a:r>
            <a:r>
              <a:rPr lang="en-US" sz="2300" dirty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	</a:t>
            </a:r>
            <a:r>
              <a:rPr lang="en-US" sz="230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ABM Methodology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00" b="1" dirty="0">
                <a:solidFill>
                  <a:schemeClr val="accent6"/>
                </a:solidFill>
                <a:latin typeface="Gill Sans" charset="0"/>
                <a:ea typeface="Gill Sans" charset="0"/>
                <a:cs typeface="Gill Sans" charset="0"/>
              </a:rPr>
              <a:t>Week 4:</a:t>
            </a:r>
            <a:r>
              <a:rPr lang="en-US" sz="2300" dirty="0">
                <a:solidFill>
                  <a:srgbClr val="FFC000"/>
                </a:solidFill>
                <a:latin typeface="Gill Sans" charset="0"/>
                <a:ea typeface="Gill Sans" charset="0"/>
                <a:cs typeface="Gill Sans" charset="0"/>
              </a:rPr>
              <a:t>	</a:t>
            </a:r>
            <a:r>
              <a:rPr lang="en-US" sz="2300" dirty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	</a:t>
            </a:r>
            <a:r>
              <a:rPr lang="en-US" sz="230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Agent </a:t>
            </a:r>
            <a:r>
              <a:rPr lang="en-US" sz="2300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Behaviours</a:t>
            </a:r>
            <a:endParaRPr lang="en-US" sz="2300" dirty="0">
              <a:solidFill>
                <a:schemeClr val="accent6">
                  <a:lumMod val="20000"/>
                  <a:lumOff val="80000"/>
                </a:schemeClr>
              </a:solidFill>
              <a:latin typeface="Gill Sans" charset="0"/>
              <a:ea typeface="Gill Sans" charset="0"/>
              <a:cs typeface="Gill Sans" charset="0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00" b="1" dirty="0">
                <a:solidFill>
                  <a:schemeClr val="accent6"/>
                </a:solidFill>
                <a:latin typeface="Gill Sans" charset="0"/>
                <a:ea typeface="Gill Sans" charset="0"/>
                <a:cs typeface="Gill Sans" charset="0"/>
              </a:rPr>
              <a:t>Week 5:</a:t>
            </a:r>
            <a:r>
              <a:rPr lang="en-US" sz="2300" dirty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		</a:t>
            </a:r>
            <a:r>
              <a:rPr lang="en-US" sz="230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ABMs as Research Tools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00" b="1" dirty="0">
                <a:solidFill>
                  <a:schemeClr val="accent6"/>
                </a:solidFill>
                <a:latin typeface="Gill Sans" charset="0"/>
                <a:ea typeface="Gill Sans" charset="0"/>
                <a:cs typeface="Gill Sans" charset="0"/>
              </a:rPr>
              <a:t>READING WEEK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00" b="1" dirty="0">
                <a:solidFill>
                  <a:schemeClr val="accent6"/>
                </a:solidFill>
                <a:latin typeface="Gill Sans" charset="0"/>
                <a:ea typeface="Gill Sans" charset="0"/>
                <a:cs typeface="Gill Sans" charset="0"/>
              </a:rPr>
              <a:t>Week 6:</a:t>
            </a:r>
            <a:r>
              <a:rPr lang="en-US" sz="2300" dirty="0">
                <a:solidFill>
                  <a:srgbClr val="FFC000"/>
                </a:solidFill>
                <a:latin typeface="Gill Sans" charset="0"/>
                <a:ea typeface="Gill Sans" charset="0"/>
                <a:cs typeface="Gill Sans" charset="0"/>
              </a:rPr>
              <a:t>	</a:t>
            </a:r>
            <a:r>
              <a:rPr lang="en-US" sz="2300" dirty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	</a:t>
            </a:r>
            <a:r>
              <a:rPr lang="en-US" sz="23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Modelling Competitive Agents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00" b="1" dirty="0">
                <a:solidFill>
                  <a:schemeClr val="accent6"/>
                </a:solidFill>
                <a:latin typeface="Gill Sans" charset="0"/>
                <a:ea typeface="Gill Sans" charset="0"/>
                <a:cs typeface="Gill Sans" charset="0"/>
              </a:rPr>
              <a:t>Week 7:</a:t>
            </a:r>
            <a:r>
              <a:rPr lang="en-US" sz="2300" dirty="0">
                <a:solidFill>
                  <a:schemeClr val="accent6"/>
                </a:solidFill>
                <a:latin typeface="Gill Sans" charset="0"/>
                <a:ea typeface="Gill Sans" charset="0"/>
                <a:cs typeface="Gill Sans" charset="0"/>
              </a:rPr>
              <a:t>	</a:t>
            </a:r>
            <a:r>
              <a:rPr lang="en-US" sz="2300" dirty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	</a:t>
            </a:r>
            <a:r>
              <a:rPr lang="en-US" sz="230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Presenting Results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00" b="1" dirty="0">
                <a:solidFill>
                  <a:schemeClr val="accent6"/>
                </a:solidFill>
                <a:latin typeface="Gill Sans" charset="0"/>
                <a:ea typeface="Gill Sans" charset="0"/>
                <a:cs typeface="Gill Sans" charset="0"/>
              </a:rPr>
              <a:t>Week 8:</a:t>
            </a:r>
            <a:r>
              <a:rPr lang="en-US" sz="2300" dirty="0">
                <a:solidFill>
                  <a:schemeClr val="accent6"/>
                </a:solidFill>
                <a:latin typeface="Gill Sans" charset="0"/>
                <a:ea typeface="Gill Sans" charset="0"/>
                <a:cs typeface="Gill Sans" charset="0"/>
              </a:rPr>
              <a:t>	</a:t>
            </a:r>
            <a:r>
              <a:rPr lang="en-US" sz="2300" dirty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	</a:t>
            </a:r>
            <a:r>
              <a:rPr lang="en-US" sz="230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Forecasting &amp; Prediction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00" b="1" dirty="0">
                <a:solidFill>
                  <a:schemeClr val="accent6"/>
                </a:solidFill>
                <a:latin typeface="Gill Sans" charset="0"/>
                <a:ea typeface="Gill Sans" charset="0"/>
                <a:cs typeface="Gill Sans" charset="0"/>
              </a:rPr>
              <a:t>Week 9:</a:t>
            </a:r>
            <a:r>
              <a:rPr lang="en-US" sz="2300" dirty="0">
                <a:solidFill>
                  <a:schemeClr val="accent6"/>
                </a:solidFill>
                <a:latin typeface="Gill Sans" charset="0"/>
                <a:ea typeface="Gill Sans" charset="0"/>
                <a:cs typeface="Gill Sans" charset="0"/>
              </a:rPr>
              <a:t>	</a:t>
            </a:r>
            <a:r>
              <a:rPr lang="en-US" sz="2300" dirty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	</a:t>
            </a:r>
            <a:r>
              <a:rPr lang="en-US" sz="230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Verification and Validation of ABMs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00" b="1" dirty="0">
                <a:solidFill>
                  <a:schemeClr val="accent6"/>
                </a:solidFill>
                <a:latin typeface="Gill Sans" charset="0"/>
                <a:ea typeface="Gill Sans" charset="0"/>
                <a:cs typeface="Gill Sans" charset="0"/>
              </a:rPr>
              <a:t>Week 10:</a:t>
            </a:r>
            <a:r>
              <a:rPr lang="en-US" sz="2300" dirty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	</a:t>
            </a:r>
            <a:r>
              <a:rPr lang="en-US" sz="230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Applications of Agent Based Modelling</a:t>
            </a:r>
          </a:p>
        </p:txBody>
      </p:sp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5698273" y="496379"/>
            <a:ext cx="3256156" cy="2743199"/>
          </a:xfrm>
        </p:spPr>
        <p:txBody>
          <a:bodyPr/>
          <a:lstStyle/>
          <a:p>
            <a:pPr eaLnBrk="1" hangingPunct="1"/>
            <a:r>
              <a:rPr lang="en-US" sz="4800" b="0" dirty="0">
                <a:solidFill>
                  <a:srgbClr val="FFC000"/>
                </a:solidFill>
                <a:latin typeface="Gill Sans" charset="0"/>
                <a:ea typeface="Gill Sans" charset="0"/>
                <a:cs typeface="Gill Sans" charset="0"/>
              </a:rPr>
              <a:t>The ABM Course</a:t>
            </a:r>
          </a:p>
        </p:txBody>
      </p:sp>
    </p:spTree>
    <p:extLst>
      <p:ext uri="{BB962C8B-B14F-4D97-AF65-F5344CB8AC3E}">
        <p14:creationId xmlns:p14="http://schemas.microsoft.com/office/powerpoint/2010/main" val="768769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714500"/>
          </a:xfrm>
        </p:spPr>
        <p:txBody>
          <a:bodyPr/>
          <a:lstStyle/>
          <a:p>
            <a:pPr eaLnBrk="1" hangingPunct="1"/>
            <a:r>
              <a:rPr lang="en-US" sz="4800" b="0" dirty="0">
                <a:solidFill>
                  <a:srgbClr val="FFB74E"/>
                </a:solidFill>
                <a:latin typeface="Gill Sans" charset="0"/>
                <a:ea typeface="Gill Sans" charset="0"/>
                <a:cs typeface="Gill Sans" charset="0"/>
              </a:rPr>
              <a:t>Competitive Agents</a:t>
            </a:r>
            <a:br>
              <a:rPr lang="en-US" sz="4800" b="0" dirty="0">
                <a:solidFill>
                  <a:srgbClr val="FFB74E"/>
                </a:solidFill>
                <a:latin typeface="Gill Sans" charset="0"/>
                <a:ea typeface="Gill Sans" charset="0"/>
                <a:cs typeface="Gill Sans" charset="0"/>
              </a:rPr>
            </a:br>
            <a:r>
              <a:rPr lang="en-US" sz="3200" b="0" dirty="0">
                <a:solidFill>
                  <a:schemeClr val="accent6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Principles of Game Theory</a:t>
            </a:r>
          </a:p>
        </p:txBody>
      </p:sp>
    </p:spTree>
    <p:extLst>
      <p:ext uri="{BB962C8B-B14F-4D97-AF65-F5344CB8AC3E}">
        <p14:creationId xmlns:p14="http://schemas.microsoft.com/office/powerpoint/2010/main" val="16951997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7321"/>
            <a:ext cx="7772400" cy="1061975"/>
          </a:xfrm>
        </p:spPr>
        <p:txBody>
          <a:bodyPr/>
          <a:lstStyle/>
          <a:p>
            <a:r>
              <a:rPr lang="en-US" dirty="0">
                <a:solidFill>
                  <a:srgbClr val="0000FF"/>
                </a:solidFill>
                <a:latin typeface="Gill Sans MT" panose="020B0502020104020203" pitchFamily="34" charset="77"/>
                <a:cs typeface="Century Gothic"/>
              </a:rPr>
              <a:t>What is a Game?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1149" y="1061086"/>
            <a:ext cx="4026181" cy="30095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925919" y="4289902"/>
            <a:ext cx="7292162" cy="23005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Gill Sans MT" panose="020B0502020104020203" pitchFamily="34" charset="77"/>
                <a:ea typeface="+mj-ea"/>
                <a:cs typeface="Arial"/>
              </a:rPr>
              <a:t>Any situation in which different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Gill Sans MT" panose="020B0502020104020203" pitchFamily="34" charset="77"/>
                <a:ea typeface="+mj-ea"/>
                <a:cs typeface="Arial"/>
              </a:rPr>
              <a:t>players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Gill Sans MT" panose="020B0502020104020203" pitchFamily="34" charset="77"/>
                <a:ea typeface="+mj-ea"/>
                <a:cs typeface="Arial"/>
              </a:rPr>
              <a:t> compete to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Gill Sans MT" panose="020B0502020104020203" pitchFamily="34" charset="77"/>
                <a:ea typeface="+mj-ea"/>
                <a:cs typeface="Arial"/>
              </a:rPr>
              <a:t>maximise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Gill Sans MT" panose="020B0502020104020203" pitchFamily="34" charset="77"/>
                <a:ea typeface="+mj-ea"/>
                <a:cs typeface="Arial"/>
              </a:rPr>
              <a:t> a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Gill Sans MT" panose="020B0502020104020203" pitchFamily="34" charset="77"/>
                <a:ea typeface="+mj-ea"/>
                <a:cs typeface="Arial"/>
              </a:rPr>
              <a:t>payoff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Gill Sans MT" panose="020B0502020104020203" pitchFamily="34" charset="77"/>
                <a:ea typeface="+mj-ea"/>
                <a:cs typeface="Arial"/>
              </a:rPr>
              <a:t>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90"/>
              </a:solidFill>
              <a:effectLst/>
              <a:uLnTx/>
              <a:uFillTx/>
              <a:latin typeface="Gill Sans MT" panose="020B0502020104020203" pitchFamily="34" charset="77"/>
              <a:ea typeface="+mj-ea"/>
              <a:cs typeface="Arial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Gill Sans MT" panose="020B0502020104020203" pitchFamily="34" charset="77"/>
                <a:ea typeface="+mj-ea"/>
                <a:cs typeface="Arial"/>
              </a:rPr>
              <a:t>Players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Gill Sans MT" panose="020B0502020104020203" pitchFamily="34" charset="77"/>
                <a:ea typeface="+mj-ea"/>
                <a:cs typeface="Arial"/>
              </a:rPr>
              <a:t> may be people, businesses, animals, computers, etc.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90"/>
              </a:solidFill>
              <a:effectLst/>
              <a:uLnTx/>
              <a:uFillTx/>
              <a:latin typeface="Gill Sans MT" panose="020B0502020104020203" pitchFamily="34" charset="77"/>
              <a:ea typeface="+mj-ea"/>
              <a:cs typeface="Arial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Gill Sans MT" panose="020B0502020104020203" pitchFamily="34" charset="77"/>
                <a:ea typeface="+mj-ea"/>
                <a:cs typeface="Arial"/>
              </a:rPr>
              <a:t>Payoff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Gill Sans MT" panose="020B0502020104020203" pitchFamily="34" charset="77"/>
                <a:ea typeface="+mj-ea"/>
                <a:cs typeface="Arial"/>
              </a:rPr>
              <a:t> could be profit, reproductive fitness, utility, etc.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90"/>
              </a:solidFill>
              <a:effectLst/>
              <a:uLnTx/>
              <a:uFillTx/>
              <a:latin typeface="Gill Sans MT" panose="020B0502020104020203" pitchFamily="34" charset="77"/>
              <a:ea typeface="+mj-ea"/>
              <a:cs typeface="Arial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Gill Sans MT" panose="020B0502020104020203" pitchFamily="34" charset="77"/>
                <a:ea typeface="+mj-ea"/>
                <a:cs typeface="Arial"/>
              </a:rPr>
              <a:t>The payoff to each player depends on decisions that they all make.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90"/>
              </a:solidFill>
              <a:effectLst/>
              <a:uLnTx/>
              <a:uFillTx/>
              <a:latin typeface="Gill Sans MT" panose="020B0502020104020203" pitchFamily="34" charset="77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7048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72203"/>
            <a:ext cx="91439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6600" dirty="0">
                <a:solidFill>
                  <a:srgbClr val="FFB74E"/>
                </a:solidFill>
                <a:latin typeface="Gill Sans"/>
                <a:ea typeface=""/>
                <a:cs typeface="Gill Sans"/>
              </a:rPr>
              <a:t>Example</a:t>
            </a:r>
            <a:endParaRPr lang="en-US" sz="3600" dirty="0">
              <a:solidFill>
                <a:srgbClr val="FFB74E"/>
              </a:solidFill>
              <a:latin typeface="Gill Sans"/>
              <a:ea typeface=""/>
              <a:cs typeface="Gill San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481053" y="6602771"/>
            <a:ext cx="36629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Calibri"/>
                <a:ea typeface=""/>
                <a:cs typeface=""/>
              </a:rPr>
              <a:t>https://</a:t>
            </a:r>
            <a:r>
              <a:rPr lang="en-US" sz="10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alibri"/>
                <a:ea typeface=""/>
                <a:cs typeface=""/>
              </a:rPr>
              <a:t>commons.wikimedia.org</a:t>
            </a:r>
            <a:r>
              <a:rPr lang="en-US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Calibri"/>
                <a:ea typeface=""/>
                <a:cs typeface=""/>
              </a:rPr>
              <a:t>/wiki/</a:t>
            </a:r>
            <a:r>
              <a:rPr lang="en-US" sz="10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alibri"/>
                <a:ea typeface=""/>
                <a:cs typeface=""/>
              </a:rPr>
              <a:t>File:Messi_vs_Atlante.JPG</a:t>
            </a:r>
            <a:endParaRPr lang="en-US" sz="1000" dirty="0">
              <a:solidFill>
                <a:prstClr val="black">
                  <a:lumMod val="75000"/>
                  <a:lumOff val="25000"/>
                </a:prstClr>
              </a:solidFill>
              <a:latin typeface="Calibri"/>
              <a:ea typeface=""/>
              <a:cs typeface=""/>
            </a:endParaRPr>
          </a:p>
        </p:txBody>
      </p:sp>
      <p:sp>
        <p:nvSpPr>
          <p:cNvPr id="7" name="Half Frame 6"/>
          <p:cNvSpPr/>
          <p:nvPr/>
        </p:nvSpPr>
        <p:spPr>
          <a:xfrm rot="2700000">
            <a:off x="4039553" y="2718500"/>
            <a:ext cx="1531566" cy="1531566"/>
          </a:xfrm>
          <a:prstGeom prst="halfFrame">
            <a:avLst>
              <a:gd name="adj1" fmla="val 0"/>
              <a:gd name="adj2" fmla="val 0"/>
            </a:avLst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grpSp>
        <p:nvGrpSpPr>
          <p:cNvPr id="30" name="Group 29"/>
          <p:cNvGrpSpPr/>
          <p:nvPr/>
        </p:nvGrpSpPr>
        <p:grpSpPr>
          <a:xfrm rot="2700000">
            <a:off x="2485925" y="4430755"/>
            <a:ext cx="1531566" cy="1531568"/>
            <a:chOff x="2754867" y="4430756"/>
            <a:chExt cx="1531566" cy="1531568"/>
          </a:xfrm>
        </p:grpSpPr>
        <p:sp>
          <p:nvSpPr>
            <p:cNvPr id="8" name="Half Frame 7"/>
            <p:cNvSpPr/>
            <p:nvPr/>
          </p:nvSpPr>
          <p:spPr>
            <a:xfrm>
              <a:off x="2754867" y="4430758"/>
              <a:ext cx="1531566" cy="1531566"/>
            </a:xfrm>
            <a:prstGeom prst="halfFrame">
              <a:avLst>
                <a:gd name="adj1" fmla="val 0"/>
                <a:gd name="adj2" fmla="val 0"/>
              </a:avLst>
            </a:prstGeom>
            <a:ln w="76200">
              <a:solidFill>
                <a:srgbClr val="000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2754867" y="4430757"/>
              <a:ext cx="1531566" cy="1"/>
            </a:xfrm>
            <a:prstGeom prst="line">
              <a:avLst/>
            </a:prstGeom>
            <a:ln w="76200">
              <a:solidFill>
                <a:srgbClr val="FF0000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2754867" y="4430756"/>
              <a:ext cx="0" cy="1531568"/>
            </a:xfrm>
            <a:prstGeom prst="line">
              <a:avLst/>
            </a:prstGeom>
            <a:ln w="76200">
              <a:solidFill>
                <a:srgbClr val="FF0000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 rot="2700000">
            <a:off x="5778706" y="4430755"/>
            <a:ext cx="1531566" cy="1531567"/>
            <a:chOff x="6047648" y="4430756"/>
            <a:chExt cx="1531566" cy="1531567"/>
          </a:xfrm>
        </p:grpSpPr>
        <p:sp>
          <p:nvSpPr>
            <p:cNvPr id="9" name="Half Frame 8"/>
            <p:cNvSpPr/>
            <p:nvPr/>
          </p:nvSpPr>
          <p:spPr>
            <a:xfrm>
              <a:off x="6047648" y="4430757"/>
              <a:ext cx="1531566" cy="1531566"/>
            </a:xfrm>
            <a:prstGeom prst="halfFrame">
              <a:avLst>
                <a:gd name="adj1" fmla="val 0"/>
                <a:gd name="adj2" fmla="val 0"/>
              </a:avLst>
            </a:prstGeom>
            <a:ln w="76200">
              <a:solidFill>
                <a:srgbClr val="000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>
              <a:off x="6047648" y="4430756"/>
              <a:ext cx="1531566" cy="1"/>
            </a:xfrm>
            <a:prstGeom prst="line">
              <a:avLst/>
            </a:prstGeom>
            <a:ln w="76200">
              <a:solidFill>
                <a:srgbClr val="FF0000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6047648" y="4430756"/>
              <a:ext cx="0" cy="1531567"/>
            </a:xfrm>
            <a:prstGeom prst="line">
              <a:avLst/>
            </a:prstGeom>
            <a:ln w="76200">
              <a:solidFill>
                <a:srgbClr val="FF0000"/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/>
          <p:cNvSpPr txBox="1"/>
          <p:nvPr/>
        </p:nvSpPr>
        <p:spPr>
          <a:xfrm flipH="1">
            <a:off x="3046280" y="2423954"/>
            <a:ext cx="18141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D</a:t>
            </a:r>
          </a:p>
        </p:txBody>
      </p:sp>
      <p:sp>
        <p:nvSpPr>
          <p:cNvPr id="33" name="TextBox 32"/>
          <p:cNvSpPr txBox="1"/>
          <p:nvPr/>
        </p:nvSpPr>
        <p:spPr>
          <a:xfrm flipH="1">
            <a:off x="5039796" y="2413401"/>
            <a:ext cx="18141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No D</a:t>
            </a:r>
          </a:p>
        </p:txBody>
      </p:sp>
      <p:sp>
        <p:nvSpPr>
          <p:cNvPr id="34" name="TextBox 33"/>
          <p:cNvSpPr txBox="1"/>
          <p:nvPr/>
        </p:nvSpPr>
        <p:spPr>
          <a:xfrm flipH="1">
            <a:off x="1882931" y="4152341"/>
            <a:ext cx="1077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FFFF"/>
                </a:solidFill>
                <a:latin typeface="Gill Sans" charset="0"/>
                <a:ea typeface="Gill Sans" charset="0"/>
                <a:cs typeface="Gill Sans" charset="0"/>
              </a:rPr>
              <a:t>M</a:t>
            </a:r>
          </a:p>
        </p:txBody>
      </p:sp>
      <p:sp>
        <p:nvSpPr>
          <p:cNvPr id="35" name="TextBox 34"/>
          <p:cNvSpPr txBox="1"/>
          <p:nvPr/>
        </p:nvSpPr>
        <p:spPr>
          <a:xfrm flipH="1">
            <a:off x="3315924" y="4152359"/>
            <a:ext cx="1814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FFFF"/>
                </a:solidFill>
                <a:latin typeface="Gill Sans" charset="0"/>
                <a:ea typeface="Gill Sans" charset="0"/>
                <a:cs typeface="Gill Sans" charset="0"/>
              </a:rPr>
              <a:t>No M</a:t>
            </a:r>
          </a:p>
        </p:txBody>
      </p:sp>
      <p:sp>
        <p:nvSpPr>
          <p:cNvPr id="39" name="TextBox 38"/>
          <p:cNvSpPr txBox="1"/>
          <p:nvPr/>
        </p:nvSpPr>
        <p:spPr>
          <a:xfrm flipH="1">
            <a:off x="53994" y="2535996"/>
            <a:ext cx="181413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prstClr val="white"/>
                </a:solidFill>
                <a:latin typeface="Gill Sans" charset="0"/>
                <a:ea typeface="Gill Sans" charset="0"/>
                <a:cs typeface="Gill Sans" charset="0"/>
              </a:rPr>
              <a:t>Your Decision</a:t>
            </a:r>
          </a:p>
        </p:txBody>
      </p:sp>
      <p:sp>
        <p:nvSpPr>
          <p:cNvPr id="40" name="TextBox 39"/>
          <p:cNvSpPr txBox="1"/>
          <p:nvPr/>
        </p:nvSpPr>
        <p:spPr>
          <a:xfrm flipH="1">
            <a:off x="53996" y="4327218"/>
            <a:ext cx="181413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400" dirty="0" err="1">
                <a:solidFill>
                  <a:prstClr val="white"/>
                </a:solidFill>
                <a:latin typeface="Gill Sans" charset="0"/>
                <a:ea typeface="Gill Sans" charset="0"/>
                <a:cs typeface="Gill Sans" charset="0"/>
              </a:rPr>
              <a:t>Opponents’Decision</a:t>
            </a:r>
            <a:endParaRPr lang="en-US" sz="2400" dirty="0">
              <a:solidFill>
                <a:prstClr val="white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 flipH="1">
            <a:off x="1715191" y="5373208"/>
            <a:ext cx="90706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solidFill>
                  <a:prstClr val="white"/>
                </a:solidFill>
                <a:latin typeface="Gill Sans" charset="0"/>
                <a:ea typeface="Gill Sans" charset="0"/>
                <a:cs typeface="Gill Sans" charset="0"/>
              </a:rPr>
              <a:t>0.8</a:t>
            </a:r>
          </a:p>
        </p:txBody>
      </p:sp>
      <p:sp>
        <p:nvSpPr>
          <p:cNvPr id="42" name="TextBox 41"/>
          <p:cNvSpPr txBox="1"/>
          <p:nvPr/>
        </p:nvSpPr>
        <p:spPr>
          <a:xfrm flipH="1">
            <a:off x="3874002" y="5373208"/>
            <a:ext cx="90706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solidFill>
                  <a:prstClr val="white"/>
                </a:solidFill>
                <a:latin typeface="Gill Sans" charset="0"/>
                <a:ea typeface="Gill Sans" charset="0"/>
                <a:cs typeface="Gill Sans" charset="0"/>
              </a:rPr>
              <a:t>0.2</a:t>
            </a:r>
          </a:p>
        </p:txBody>
      </p:sp>
      <p:sp>
        <p:nvSpPr>
          <p:cNvPr id="43" name="TextBox 42"/>
          <p:cNvSpPr txBox="1"/>
          <p:nvPr/>
        </p:nvSpPr>
        <p:spPr>
          <a:xfrm flipH="1">
            <a:off x="5014268" y="5373208"/>
            <a:ext cx="90706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solidFill>
                  <a:prstClr val="white"/>
                </a:solidFill>
                <a:latin typeface="Gill Sans" charset="0"/>
                <a:ea typeface="Gill Sans" charset="0"/>
                <a:cs typeface="Gill Sans" charset="0"/>
              </a:rPr>
              <a:t>0.01</a:t>
            </a:r>
          </a:p>
        </p:txBody>
      </p:sp>
      <p:sp>
        <p:nvSpPr>
          <p:cNvPr id="44" name="TextBox 43"/>
          <p:cNvSpPr txBox="1"/>
          <p:nvPr/>
        </p:nvSpPr>
        <p:spPr>
          <a:xfrm flipH="1">
            <a:off x="7176347" y="5381875"/>
            <a:ext cx="90706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solidFill>
                  <a:prstClr val="white"/>
                </a:solidFill>
                <a:latin typeface="Gill Sans" charset="0"/>
                <a:ea typeface="Gill Sans" charset="0"/>
                <a:cs typeface="Gill Sans" charset="0"/>
              </a:rPr>
              <a:t>0.5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3251706" y="3204785"/>
            <a:ext cx="3081859" cy="641931"/>
          </a:xfrm>
          <a:prstGeom prst="roundRect">
            <a:avLst>
              <a:gd name="adj" fmla="val 50000"/>
            </a:avLst>
          </a:prstGeom>
          <a:noFill/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36055A-5717-E07F-793E-969ED07E9F8D}"/>
              </a:ext>
            </a:extLst>
          </p:cNvPr>
          <p:cNvSpPr txBox="1"/>
          <p:nvPr/>
        </p:nvSpPr>
        <p:spPr>
          <a:xfrm flipH="1">
            <a:off x="5111495" y="4124327"/>
            <a:ext cx="1077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FFFF"/>
                </a:solidFill>
                <a:latin typeface="Gill Sans" charset="0"/>
                <a:ea typeface="Gill Sans" charset="0"/>
                <a:cs typeface="Gill Sans" charset="0"/>
              </a:rPr>
              <a:t>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1FE13D-E73B-C062-FAE9-DB94E3F7FBEA}"/>
              </a:ext>
            </a:extLst>
          </p:cNvPr>
          <p:cNvSpPr txBox="1"/>
          <p:nvPr/>
        </p:nvSpPr>
        <p:spPr>
          <a:xfrm flipH="1">
            <a:off x="6544488" y="4124345"/>
            <a:ext cx="1814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FFFF"/>
                </a:solidFill>
                <a:latin typeface="Gill Sans" charset="0"/>
                <a:ea typeface="Gill Sans" charset="0"/>
                <a:cs typeface="Gill Sans" charset="0"/>
              </a:rPr>
              <a:t>No M</a:t>
            </a:r>
          </a:p>
        </p:txBody>
      </p:sp>
    </p:spTree>
    <p:extLst>
      <p:ext uri="{BB962C8B-B14F-4D97-AF65-F5344CB8AC3E}">
        <p14:creationId xmlns:p14="http://schemas.microsoft.com/office/powerpoint/2010/main" val="890052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0.xml><?xml version="1.0" encoding="utf-8"?>
<a:theme xmlns:a="http://schemas.openxmlformats.org/drawingml/2006/main" name="10_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ＭＳ Ｐゴシック"/>
        <a:cs typeface="MS Gothic"/>
      </a:majorFont>
      <a:minorFont>
        <a:latin typeface="Arial"/>
        <a:ea typeface="ＭＳ Ｐゴシック"/>
        <a:cs typeface="MS Gothic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MS Gothic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MS Gothic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4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ＭＳ Ｐゴシック"/>
        <a:cs typeface="MS Gothic"/>
      </a:majorFont>
      <a:minorFont>
        <a:latin typeface="Arial"/>
        <a:ea typeface="ＭＳ Ｐゴシック"/>
        <a:cs typeface="MS Gothic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MS Gothic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MS Gothic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5_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7_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3_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8_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9_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11754</TotalTime>
  <Words>998</Words>
  <Application>Microsoft Macintosh PowerPoint</Application>
  <PresentationFormat>On-screen Show (4:3)</PresentationFormat>
  <Paragraphs>278</Paragraphs>
  <Slides>43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43</vt:i4>
      </vt:variant>
    </vt:vector>
  </HeadingPairs>
  <TitlesOfParts>
    <vt:vector size="62" baseType="lpstr">
      <vt:lpstr>Arial Unicode MS</vt:lpstr>
      <vt:lpstr>Arial</vt:lpstr>
      <vt:lpstr>Bookman Old Style</vt:lpstr>
      <vt:lpstr>Calibri</vt:lpstr>
      <vt:lpstr>Century Gothic</vt:lpstr>
      <vt:lpstr>Gill Sans</vt:lpstr>
      <vt:lpstr>Gill Sans MT</vt:lpstr>
      <vt:lpstr>Helvetica</vt:lpstr>
      <vt:lpstr>Times New Roman</vt:lpstr>
      <vt:lpstr>Office Theme</vt:lpstr>
      <vt:lpstr>1_Office Theme</vt:lpstr>
      <vt:lpstr>2_Office Theme</vt:lpstr>
      <vt:lpstr>4_Office Theme</vt:lpstr>
      <vt:lpstr>5_Office Theme</vt:lpstr>
      <vt:lpstr>7_Office Theme</vt:lpstr>
      <vt:lpstr>3_Office Theme</vt:lpstr>
      <vt:lpstr>8_Office Theme</vt:lpstr>
      <vt:lpstr>9_Office Theme</vt:lpstr>
      <vt:lpstr>10_Office Theme</vt:lpstr>
      <vt:lpstr>Before we start…</vt:lpstr>
      <vt:lpstr>CASA0011: Agent-Based Modelling</vt:lpstr>
      <vt:lpstr>LECTURE 6  Modelling Competitive Agents</vt:lpstr>
      <vt:lpstr>OBJECTIVES  1. Understand the basics of Game Theory and how it can be used to model competitive interactions.  2. Gain experience of programming agents with memory in NetLogo. </vt:lpstr>
      <vt:lpstr>PowerPoint Presentation</vt:lpstr>
      <vt:lpstr>The ABM Course</vt:lpstr>
      <vt:lpstr>Competitive Agents Principles of Game Theory</vt:lpstr>
      <vt:lpstr>What is a Game?</vt:lpstr>
      <vt:lpstr>PowerPoint Presentation</vt:lpstr>
      <vt:lpstr>Matrix Games</vt:lpstr>
      <vt:lpstr>MAD</vt:lpstr>
      <vt:lpstr>MAD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Suggested Reading</vt:lpstr>
      <vt:lpstr>PowerPoint Presentation</vt:lpstr>
      <vt:lpstr>OBJECTIVES  1. Understand the basics of Game Theory and how it can be used to model competitive interactions.  2. Gain experience of programming agents with memory in NetLogo.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BENVGSC2: Quantitative Methods</dc:title>
  <dc:subject/>
  <dc:creator>Hannah Fry</dc:creator>
  <cp:keywords/>
  <dc:description/>
  <cp:lastModifiedBy>Evans, Thomas</cp:lastModifiedBy>
  <cp:revision>230</cp:revision>
  <cp:lastPrinted>2015-10-05T15:47:22Z</cp:lastPrinted>
  <dcterms:created xsi:type="dcterms:W3CDTF">2014-09-26T16:55:43Z</dcterms:created>
  <dcterms:modified xsi:type="dcterms:W3CDTF">2024-02-26T12:13:17Z</dcterms:modified>
  <cp:category/>
</cp:coreProperties>
</file>

<file path=docProps/thumbnail.jpeg>
</file>